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Lst>
  <p:notesMasterIdLst>
    <p:notesMasterId r:id="rId19"/>
  </p:notesMasterIdLst>
  <p:handoutMasterIdLst>
    <p:handoutMasterId r:id="rId20"/>
  </p:handoutMasterIdLst>
  <p:sldIdLst>
    <p:sldId id="294" r:id="rId2"/>
    <p:sldId id="354" r:id="rId3"/>
    <p:sldId id="353" r:id="rId4"/>
    <p:sldId id="381" r:id="rId5"/>
    <p:sldId id="368" r:id="rId6"/>
    <p:sldId id="365" r:id="rId7"/>
    <p:sldId id="363" r:id="rId8"/>
    <p:sldId id="364" r:id="rId9"/>
    <p:sldId id="371" r:id="rId10"/>
    <p:sldId id="372" r:id="rId11"/>
    <p:sldId id="373" r:id="rId12"/>
    <p:sldId id="374" r:id="rId13"/>
    <p:sldId id="375" r:id="rId14"/>
    <p:sldId id="377" r:id="rId15"/>
    <p:sldId id="378" r:id="rId16"/>
    <p:sldId id="379" r:id="rId17"/>
    <p:sldId id="380" r:id="rId18"/>
  </p:sldIdLst>
  <p:sldSz cx="9144000" cy="6858000" type="screen4x3"/>
  <p:notesSz cx="6808788" cy="9940925"/>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84">
          <p15:clr>
            <a:srgbClr val="A4A3A4"/>
          </p15:clr>
        </p15:guide>
        <p15:guide id="2" pos="1269">
          <p15:clr>
            <a:srgbClr val="A4A3A4"/>
          </p15:clr>
        </p15:guide>
      </p15:sldGuideLst>
    </p:ext>
    <p:ext uri="{2D200454-40CA-4A62-9FC3-DE9A4176ACB9}">
      <p15:notesGuideLst xmlns:p15="http://schemas.microsoft.com/office/powerpoint/2012/main">
        <p15:guide id="1" orient="horz" pos="3130" userDrawn="1">
          <p15:clr>
            <a:srgbClr val="A4A3A4"/>
          </p15:clr>
        </p15:guide>
        <p15:guide id="2" pos="214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8944"/>
    <a:srgbClr val="009E49"/>
    <a:srgbClr val="009900"/>
    <a:srgbClr val="FBF633"/>
    <a:srgbClr val="FBF622"/>
    <a:srgbClr val="FBE333"/>
    <a:srgbClr val="F4F40C"/>
    <a:srgbClr val="FAF51B"/>
    <a:srgbClr val="0379C9"/>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844" autoAdjust="0"/>
    <p:restoredTop sz="93717" autoAdjust="0"/>
  </p:normalViewPr>
  <p:slideViewPr>
    <p:cSldViewPr>
      <p:cViewPr varScale="1">
        <p:scale>
          <a:sx n="72" d="100"/>
          <a:sy n="72" d="100"/>
        </p:scale>
        <p:origin x="1884" y="66"/>
      </p:cViewPr>
      <p:guideLst>
        <p:guide orient="horz" pos="684"/>
        <p:guide pos="1269"/>
      </p:guideLst>
    </p:cSldViewPr>
  </p:slideViewPr>
  <p:outlineViewPr>
    <p:cViewPr>
      <p:scale>
        <a:sx n="33" d="100"/>
        <a:sy n="33" d="100"/>
      </p:scale>
      <p:origin x="0" y="0"/>
    </p:cViewPr>
  </p:outlineViewPr>
  <p:notesTextViewPr>
    <p:cViewPr>
      <p:scale>
        <a:sx n="3" d="2"/>
        <a:sy n="3" d="2"/>
      </p:scale>
      <p:origin x="0" y="0"/>
    </p:cViewPr>
  </p:notesTextViewPr>
  <p:sorterViewPr>
    <p:cViewPr>
      <p:scale>
        <a:sx n="64" d="100"/>
        <a:sy n="64" d="100"/>
      </p:scale>
      <p:origin x="0" y="0"/>
    </p:cViewPr>
  </p:sorterViewPr>
  <p:notesViewPr>
    <p:cSldViewPr>
      <p:cViewPr varScale="1">
        <p:scale>
          <a:sx n="51" d="100"/>
          <a:sy n="51" d="100"/>
        </p:scale>
        <p:origin x="-3006" y="-96"/>
      </p:cViewPr>
      <p:guideLst>
        <p:guide orient="horz" pos="3130"/>
        <p:guide pos="214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51217" cy="497603"/>
          </a:xfrm>
          <a:prstGeom prst="rect">
            <a:avLst/>
          </a:prstGeom>
        </p:spPr>
        <p:txBody>
          <a:bodyPr vert="horz" lIns="91577" tIns="45789" rIns="91577" bIns="45789" rtlCol="0"/>
          <a:lstStyle>
            <a:lvl1pPr algn="l">
              <a:defRPr sz="1200"/>
            </a:lvl1pPr>
          </a:lstStyle>
          <a:p>
            <a:endParaRPr lang="sv-SE"/>
          </a:p>
        </p:txBody>
      </p:sp>
      <p:sp>
        <p:nvSpPr>
          <p:cNvPr id="3" name="Platshållare för datum 2"/>
          <p:cNvSpPr>
            <a:spLocks noGrp="1"/>
          </p:cNvSpPr>
          <p:nvPr>
            <p:ph type="dt" sz="quarter" idx="1"/>
          </p:nvPr>
        </p:nvSpPr>
        <p:spPr>
          <a:xfrm>
            <a:off x="3855981" y="0"/>
            <a:ext cx="2951217" cy="497603"/>
          </a:xfrm>
          <a:prstGeom prst="rect">
            <a:avLst/>
          </a:prstGeom>
        </p:spPr>
        <p:txBody>
          <a:bodyPr vert="horz" lIns="91577" tIns="45789" rIns="91577" bIns="45789" rtlCol="0"/>
          <a:lstStyle>
            <a:lvl1pPr algn="r">
              <a:defRPr sz="1200"/>
            </a:lvl1pPr>
          </a:lstStyle>
          <a:p>
            <a:fld id="{7BBD9DB1-9ADC-5441-BBFA-04EC3BFFA86D}" type="datetimeFigureOut">
              <a:rPr lang="sv-SE" smtClean="0"/>
              <a:pPr/>
              <a:t>2019-12-17</a:t>
            </a:fld>
            <a:endParaRPr lang="sv-SE"/>
          </a:p>
        </p:txBody>
      </p:sp>
      <p:sp>
        <p:nvSpPr>
          <p:cNvPr id="5" name="Platshållare för bildnummer 4"/>
          <p:cNvSpPr>
            <a:spLocks noGrp="1"/>
          </p:cNvSpPr>
          <p:nvPr>
            <p:ph type="sldNum" sz="quarter" idx="3"/>
          </p:nvPr>
        </p:nvSpPr>
        <p:spPr>
          <a:xfrm>
            <a:off x="3855981" y="9441733"/>
            <a:ext cx="2951217" cy="497602"/>
          </a:xfrm>
          <a:prstGeom prst="rect">
            <a:avLst/>
          </a:prstGeom>
        </p:spPr>
        <p:txBody>
          <a:bodyPr vert="horz" lIns="91577" tIns="45789" rIns="91577" bIns="45789" rtlCol="0" anchor="b"/>
          <a:lstStyle>
            <a:lvl1pPr algn="r">
              <a:defRPr sz="1200"/>
            </a:lvl1pPr>
          </a:lstStyle>
          <a:p>
            <a:fld id="{22422D46-A4A4-D448-B245-9BC19379DEDE}" type="slidenum">
              <a:rPr lang="sv-SE" smtClean="0"/>
              <a:pPr/>
              <a:t>‹#›</a:t>
            </a:fld>
            <a:endParaRPr lang="sv-SE"/>
          </a:p>
        </p:txBody>
      </p:sp>
      <p:sp>
        <p:nvSpPr>
          <p:cNvPr id="6" name="Platshållare för sidfot 5"/>
          <p:cNvSpPr>
            <a:spLocks noGrp="1"/>
          </p:cNvSpPr>
          <p:nvPr>
            <p:ph type="ftr" sz="quarter" idx="2"/>
          </p:nvPr>
        </p:nvSpPr>
        <p:spPr>
          <a:xfrm>
            <a:off x="0" y="9441733"/>
            <a:ext cx="2951217" cy="497602"/>
          </a:xfrm>
          <a:prstGeom prst="rect">
            <a:avLst/>
          </a:prstGeom>
        </p:spPr>
        <p:txBody>
          <a:bodyPr vert="horz" lIns="91577" tIns="45789" rIns="91577" bIns="45789" rtlCol="0" anchor="b"/>
          <a:lstStyle>
            <a:lvl1pPr algn="l">
              <a:defRPr sz="1200"/>
            </a:lvl1pPr>
          </a:lstStyle>
          <a:p>
            <a:endParaRPr lang="sv-SE"/>
          </a:p>
        </p:txBody>
      </p:sp>
    </p:spTree>
    <p:extLst>
      <p:ext uri="{BB962C8B-B14F-4D97-AF65-F5344CB8AC3E}">
        <p14:creationId xmlns:p14="http://schemas.microsoft.com/office/powerpoint/2010/main" val="16997807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10" y="0"/>
            <a:ext cx="2950475" cy="497046"/>
          </a:xfrm>
          <a:prstGeom prst="rect">
            <a:avLst/>
          </a:prstGeom>
        </p:spPr>
        <p:txBody>
          <a:bodyPr vert="horz" lIns="91577" tIns="45789" rIns="91577" bIns="45789" rtlCol="0"/>
          <a:lstStyle>
            <a:lvl1pPr algn="l">
              <a:defRPr sz="1200"/>
            </a:lvl1pPr>
          </a:lstStyle>
          <a:p>
            <a:endParaRPr lang="sv-SE"/>
          </a:p>
        </p:txBody>
      </p:sp>
      <p:sp>
        <p:nvSpPr>
          <p:cNvPr id="3" name="Platshållare för datum 2"/>
          <p:cNvSpPr>
            <a:spLocks noGrp="1"/>
          </p:cNvSpPr>
          <p:nvPr>
            <p:ph type="dt" idx="1"/>
          </p:nvPr>
        </p:nvSpPr>
        <p:spPr>
          <a:xfrm>
            <a:off x="3856748" y="0"/>
            <a:ext cx="2950475" cy="497046"/>
          </a:xfrm>
          <a:prstGeom prst="rect">
            <a:avLst/>
          </a:prstGeom>
        </p:spPr>
        <p:txBody>
          <a:bodyPr vert="horz" lIns="91577" tIns="45789" rIns="91577" bIns="45789" rtlCol="0"/>
          <a:lstStyle>
            <a:lvl1pPr algn="r">
              <a:defRPr sz="1200"/>
            </a:lvl1pPr>
          </a:lstStyle>
          <a:p>
            <a:fld id="{30037407-6988-42D0-978B-29F27DE41876}" type="datetimeFigureOut">
              <a:rPr lang="sv-SE" smtClean="0"/>
              <a:pPr/>
              <a:t>2019-12-17</a:t>
            </a:fld>
            <a:endParaRPr lang="sv-SE"/>
          </a:p>
        </p:txBody>
      </p:sp>
      <p:sp>
        <p:nvSpPr>
          <p:cNvPr id="4" name="Platshållare för bildobjekt 3"/>
          <p:cNvSpPr>
            <a:spLocks noGrp="1" noRot="1" noChangeAspect="1"/>
          </p:cNvSpPr>
          <p:nvPr>
            <p:ph type="sldImg" idx="2"/>
          </p:nvPr>
        </p:nvSpPr>
        <p:spPr>
          <a:xfrm>
            <a:off x="919163" y="746125"/>
            <a:ext cx="4970462" cy="3727450"/>
          </a:xfrm>
          <a:prstGeom prst="rect">
            <a:avLst/>
          </a:prstGeom>
          <a:noFill/>
          <a:ln w="12700">
            <a:solidFill>
              <a:prstClr val="black"/>
            </a:solidFill>
          </a:ln>
        </p:spPr>
        <p:txBody>
          <a:bodyPr vert="horz" lIns="91577" tIns="45789" rIns="91577" bIns="45789" rtlCol="0" anchor="ctr"/>
          <a:lstStyle/>
          <a:p>
            <a:endParaRPr lang="sv-SE"/>
          </a:p>
        </p:txBody>
      </p:sp>
      <p:sp>
        <p:nvSpPr>
          <p:cNvPr id="5" name="Platshållare för anteckningar 4"/>
          <p:cNvSpPr>
            <a:spLocks noGrp="1"/>
          </p:cNvSpPr>
          <p:nvPr>
            <p:ph type="body" sz="quarter" idx="3"/>
          </p:nvPr>
        </p:nvSpPr>
        <p:spPr>
          <a:xfrm>
            <a:off x="680880" y="4721945"/>
            <a:ext cx="5447030" cy="4473416"/>
          </a:xfrm>
          <a:prstGeom prst="rect">
            <a:avLst/>
          </a:prstGeom>
        </p:spPr>
        <p:txBody>
          <a:bodyPr vert="horz" lIns="91577" tIns="45789" rIns="91577" bIns="45789"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10" y="9442158"/>
            <a:ext cx="2950475" cy="497046"/>
          </a:xfrm>
          <a:prstGeom prst="rect">
            <a:avLst/>
          </a:prstGeom>
        </p:spPr>
        <p:txBody>
          <a:bodyPr vert="horz" lIns="91577" tIns="45789" rIns="91577" bIns="45789" rtlCol="0" anchor="b"/>
          <a:lstStyle>
            <a:lvl1pPr algn="l">
              <a:defRPr sz="1200"/>
            </a:lvl1pPr>
          </a:lstStyle>
          <a:p>
            <a:endParaRPr lang="sv-SE"/>
          </a:p>
        </p:txBody>
      </p:sp>
      <p:sp>
        <p:nvSpPr>
          <p:cNvPr id="7" name="Platshållare för bildnummer 6"/>
          <p:cNvSpPr>
            <a:spLocks noGrp="1"/>
          </p:cNvSpPr>
          <p:nvPr>
            <p:ph type="sldNum" sz="quarter" idx="5"/>
          </p:nvPr>
        </p:nvSpPr>
        <p:spPr>
          <a:xfrm>
            <a:off x="3856748" y="9442158"/>
            <a:ext cx="2950475" cy="497046"/>
          </a:xfrm>
          <a:prstGeom prst="rect">
            <a:avLst/>
          </a:prstGeom>
        </p:spPr>
        <p:txBody>
          <a:bodyPr vert="horz" lIns="91577" tIns="45789" rIns="91577" bIns="45789" rtlCol="0" anchor="b"/>
          <a:lstStyle>
            <a:lvl1pPr algn="r">
              <a:defRPr sz="1200"/>
            </a:lvl1pPr>
          </a:lstStyle>
          <a:p>
            <a:fld id="{98E68D5D-E5ED-41ED-98CB-3E255FA89364}" type="slidenum">
              <a:rPr lang="sv-SE" smtClean="0"/>
              <a:pPr/>
              <a:t>‹#›</a:t>
            </a:fld>
            <a:endParaRPr lang="sv-SE"/>
          </a:p>
        </p:txBody>
      </p:sp>
    </p:spTree>
    <p:extLst>
      <p:ext uri="{BB962C8B-B14F-4D97-AF65-F5344CB8AC3E}">
        <p14:creationId xmlns:p14="http://schemas.microsoft.com/office/powerpoint/2010/main" val="305092967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228600" indent="-228600">
              <a:buAutoNum type="arabicPeriod"/>
            </a:pPr>
            <a:r>
              <a:rPr lang="sv-SE" b="0" baseline="0" dirty="0" smtClean="0"/>
              <a:t>Presentera er själva</a:t>
            </a:r>
          </a:p>
          <a:p>
            <a:pPr marL="228600" indent="-228600">
              <a:buAutoNum type="arabicPeriod"/>
            </a:pPr>
            <a:r>
              <a:rPr lang="sv-SE" b="0" baseline="0" dirty="0" smtClean="0"/>
              <a:t>Berätta om syftet med initiativet!- med hjälp av hunden vill vi skapa kontakt och gemenskap. Vi gillar hundar och hoppas även att vi kan väcka ert intresse för hund! </a:t>
            </a:r>
            <a:r>
              <a:rPr lang="sv-SE" b="0" baseline="0" dirty="0" smtClean="0">
                <a:sym typeface="Wingdings" panose="05000000000000000000" pitchFamily="2" charset="2"/>
              </a:rPr>
              <a:t></a:t>
            </a:r>
            <a:r>
              <a:rPr lang="sv-SE" b="0" baseline="0" dirty="0" smtClean="0"/>
              <a:t/>
            </a:r>
            <a:br>
              <a:rPr lang="sv-SE" b="0" baseline="0" dirty="0" smtClean="0"/>
            </a:br>
            <a:r>
              <a:rPr lang="sv-SE" b="0" baseline="0" dirty="0" smtClean="0"/>
              <a:t>Fotnot inledning:</a:t>
            </a:r>
            <a:br>
              <a:rPr lang="sv-SE" b="0" baseline="0" dirty="0" smtClean="0"/>
            </a:br>
            <a:r>
              <a:rPr lang="sv-SE" b="0" baseline="0" dirty="0" smtClean="0"/>
              <a:t>- Vi vill att våra hundar ska må bra!</a:t>
            </a:r>
          </a:p>
          <a:p>
            <a:r>
              <a:rPr lang="sv-SE" b="0" baseline="0" dirty="0" smtClean="0"/>
              <a:t>- Vi vill visa hur vi lever med hundar och hur det fungerar att ha hund</a:t>
            </a:r>
            <a:br>
              <a:rPr lang="sv-SE" b="0" baseline="0" dirty="0" smtClean="0"/>
            </a:br>
            <a:r>
              <a:rPr lang="sv-SE" b="0" baseline="0" dirty="0" smtClean="0"/>
              <a:t>- Vi vill visa att hunden gör nytta och behövs i samhället</a:t>
            </a:r>
            <a:br>
              <a:rPr lang="sv-SE" b="0" baseline="0" dirty="0" smtClean="0"/>
            </a:br>
            <a:r>
              <a:rPr lang="sv-SE" b="0" baseline="0" dirty="0" smtClean="0"/>
              <a:t>- Vi vill ta med dig på en/några hundpromenader så du får chansen att träffa en eller fler hundar.</a:t>
            </a:r>
            <a:br>
              <a:rPr lang="sv-SE" b="0" baseline="0" dirty="0" smtClean="0"/>
            </a:br>
            <a:endParaRPr lang="sv-SE" b="0" baseline="0" dirty="0" smtClean="0"/>
          </a:p>
          <a:p>
            <a:r>
              <a:rPr lang="sv-SE" sz="1200" i="1" kern="1200" baseline="0" dirty="0" smtClean="0">
                <a:solidFill>
                  <a:schemeClr val="tx1"/>
                </a:solidFill>
                <a:effectLst/>
                <a:latin typeface="+mn-lt"/>
                <a:ea typeface="+mn-ea"/>
                <a:cs typeface="+mn-cs"/>
              </a:rPr>
              <a:t/>
            </a:r>
            <a:br>
              <a:rPr lang="sv-SE" sz="1200" i="1" kern="1200" baseline="0" dirty="0" smtClean="0">
                <a:solidFill>
                  <a:schemeClr val="tx1"/>
                </a:solidFill>
                <a:effectLst/>
                <a:latin typeface="+mn-lt"/>
                <a:ea typeface="+mn-ea"/>
                <a:cs typeface="+mn-cs"/>
              </a:rPr>
            </a:br>
            <a:endParaRPr lang="sv-SE" sz="1200" i="1" kern="1200" baseline="0" dirty="0" smtClean="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98E68D5D-E5ED-41ED-98CB-3E255FA89364}" type="slidenum">
              <a:rPr lang="sv-SE" smtClean="0"/>
              <a:pPr/>
              <a:t>1</a:t>
            </a:fld>
            <a:endParaRPr lang="sv-SE"/>
          </a:p>
        </p:txBody>
      </p:sp>
    </p:spTree>
    <p:extLst>
      <p:ext uri="{BB962C8B-B14F-4D97-AF65-F5344CB8AC3E}">
        <p14:creationId xmlns:p14="http://schemas.microsoft.com/office/powerpoint/2010/main" val="3857224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sz="2400" b="1" dirty="0"/>
          </a:p>
        </p:txBody>
      </p:sp>
      <p:sp>
        <p:nvSpPr>
          <p:cNvPr id="4" name="Platshållare för bildnummer 3"/>
          <p:cNvSpPr>
            <a:spLocks noGrp="1"/>
          </p:cNvSpPr>
          <p:nvPr>
            <p:ph type="sldNum" sz="quarter" idx="10"/>
          </p:nvPr>
        </p:nvSpPr>
        <p:spPr/>
        <p:txBody>
          <a:bodyPr/>
          <a:lstStyle/>
          <a:p>
            <a:fld id="{98E68D5D-E5ED-41ED-98CB-3E255FA89364}" type="slidenum">
              <a:rPr lang="sv-SE" smtClean="0"/>
              <a:pPr/>
              <a:t>10</a:t>
            </a:fld>
            <a:endParaRPr lang="sv-SE"/>
          </a:p>
        </p:txBody>
      </p:sp>
    </p:spTree>
    <p:extLst>
      <p:ext uri="{BB962C8B-B14F-4D97-AF65-F5344CB8AC3E}">
        <p14:creationId xmlns:p14="http://schemas.microsoft.com/office/powerpoint/2010/main" val="2124026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sz="2400" b="1" dirty="0"/>
          </a:p>
        </p:txBody>
      </p:sp>
      <p:sp>
        <p:nvSpPr>
          <p:cNvPr id="4" name="Platshållare för bildnummer 3"/>
          <p:cNvSpPr>
            <a:spLocks noGrp="1"/>
          </p:cNvSpPr>
          <p:nvPr>
            <p:ph type="sldNum" sz="quarter" idx="10"/>
          </p:nvPr>
        </p:nvSpPr>
        <p:spPr/>
        <p:txBody>
          <a:bodyPr/>
          <a:lstStyle/>
          <a:p>
            <a:fld id="{98E68D5D-E5ED-41ED-98CB-3E255FA89364}" type="slidenum">
              <a:rPr lang="sv-SE" smtClean="0"/>
              <a:pPr/>
              <a:t>11</a:t>
            </a:fld>
            <a:endParaRPr lang="sv-SE"/>
          </a:p>
        </p:txBody>
      </p:sp>
    </p:spTree>
    <p:extLst>
      <p:ext uri="{BB962C8B-B14F-4D97-AF65-F5344CB8AC3E}">
        <p14:creationId xmlns:p14="http://schemas.microsoft.com/office/powerpoint/2010/main" val="733277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sz="2400" b="1" dirty="0"/>
          </a:p>
        </p:txBody>
      </p:sp>
      <p:sp>
        <p:nvSpPr>
          <p:cNvPr id="4" name="Platshållare för bildnummer 3"/>
          <p:cNvSpPr>
            <a:spLocks noGrp="1"/>
          </p:cNvSpPr>
          <p:nvPr>
            <p:ph type="sldNum" sz="quarter" idx="10"/>
          </p:nvPr>
        </p:nvSpPr>
        <p:spPr/>
        <p:txBody>
          <a:bodyPr/>
          <a:lstStyle/>
          <a:p>
            <a:fld id="{98E68D5D-E5ED-41ED-98CB-3E255FA89364}" type="slidenum">
              <a:rPr lang="sv-SE" smtClean="0"/>
              <a:pPr/>
              <a:t>12</a:t>
            </a:fld>
            <a:endParaRPr lang="sv-SE"/>
          </a:p>
        </p:txBody>
      </p:sp>
    </p:spTree>
    <p:extLst>
      <p:ext uri="{BB962C8B-B14F-4D97-AF65-F5344CB8AC3E}">
        <p14:creationId xmlns:p14="http://schemas.microsoft.com/office/powerpoint/2010/main" val="126983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sz="2400" b="1" dirty="0"/>
          </a:p>
        </p:txBody>
      </p:sp>
      <p:sp>
        <p:nvSpPr>
          <p:cNvPr id="4" name="Platshållare för bildnummer 3"/>
          <p:cNvSpPr>
            <a:spLocks noGrp="1"/>
          </p:cNvSpPr>
          <p:nvPr>
            <p:ph type="sldNum" sz="quarter" idx="10"/>
          </p:nvPr>
        </p:nvSpPr>
        <p:spPr/>
        <p:txBody>
          <a:bodyPr/>
          <a:lstStyle/>
          <a:p>
            <a:fld id="{98E68D5D-E5ED-41ED-98CB-3E255FA89364}" type="slidenum">
              <a:rPr lang="sv-SE" smtClean="0"/>
              <a:pPr/>
              <a:t>13</a:t>
            </a:fld>
            <a:endParaRPr lang="sv-SE"/>
          </a:p>
        </p:txBody>
      </p:sp>
    </p:spTree>
    <p:extLst>
      <p:ext uri="{BB962C8B-B14F-4D97-AF65-F5344CB8AC3E}">
        <p14:creationId xmlns:p14="http://schemas.microsoft.com/office/powerpoint/2010/main" val="3994686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sz="2400" b="1" dirty="0"/>
          </a:p>
        </p:txBody>
      </p:sp>
      <p:sp>
        <p:nvSpPr>
          <p:cNvPr id="4" name="Platshållare för bildnummer 3"/>
          <p:cNvSpPr>
            <a:spLocks noGrp="1"/>
          </p:cNvSpPr>
          <p:nvPr>
            <p:ph type="sldNum" sz="quarter" idx="10"/>
          </p:nvPr>
        </p:nvSpPr>
        <p:spPr/>
        <p:txBody>
          <a:bodyPr/>
          <a:lstStyle/>
          <a:p>
            <a:fld id="{98E68D5D-E5ED-41ED-98CB-3E255FA89364}" type="slidenum">
              <a:rPr lang="sv-SE" smtClean="0"/>
              <a:pPr/>
              <a:t>14</a:t>
            </a:fld>
            <a:endParaRPr lang="sv-SE"/>
          </a:p>
        </p:txBody>
      </p:sp>
    </p:spTree>
    <p:extLst>
      <p:ext uri="{BB962C8B-B14F-4D97-AF65-F5344CB8AC3E}">
        <p14:creationId xmlns:p14="http://schemas.microsoft.com/office/powerpoint/2010/main" val="3305603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sz="2400" b="1" dirty="0"/>
          </a:p>
        </p:txBody>
      </p:sp>
      <p:sp>
        <p:nvSpPr>
          <p:cNvPr id="4" name="Platshållare för bildnummer 3"/>
          <p:cNvSpPr>
            <a:spLocks noGrp="1"/>
          </p:cNvSpPr>
          <p:nvPr>
            <p:ph type="sldNum" sz="quarter" idx="10"/>
          </p:nvPr>
        </p:nvSpPr>
        <p:spPr/>
        <p:txBody>
          <a:bodyPr/>
          <a:lstStyle/>
          <a:p>
            <a:fld id="{98E68D5D-E5ED-41ED-98CB-3E255FA89364}" type="slidenum">
              <a:rPr lang="sv-SE" smtClean="0"/>
              <a:pPr/>
              <a:t>15</a:t>
            </a:fld>
            <a:endParaRPr lang="sv-SE"/>
          </a:p>
        </p:txBody>
      </p:sp>
    </p:spTree>
    <p:extLst>
      <p:ext uri="{BB962C8B-B14F-4D97-AF65-F5344CB8AC3E}">
        <p14:creationId xmlns:p14="http://schemas.microsoft.com/office/powerpoint/2010/main" val="2937202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sz="2400" b="1" dirty="0"/>
          </a:p>
        </p:txBody>
      </p:sp>
      <p:sp>
        <p:nvSpPr>
          <p:cNvPr id="4" name="Platshållare för bildnummer 3"/>
          <p:cNvSpPr>
            <a:spLocks noGrp="1"/>
          </p:cNvSpPr>
          <p:nvPr>
            <p:ph type="sldNum" sz="quarter" idx="10"/>
          </p:nvPr>
        </p:nvSpPr>
        <p:spPr/>
        <p:txBody>
          <a:bodyPr/>
          <a:lstStyle/>
          <a:p>
            <a:fld id="{98E68D5D-E5ED-41ED-98CB-3E255FA89364}" type="slidenum">
              <a:rPr lang="sv-SE" smtClean="0"/>
              <a:pPr/>
              <a:t>16</a:t>
            </a:fld>
            <a:endParaRPr lang="sv-SE"/>
          </a:p>
        </p:txBody>
      </p:sp>
    </p:spTree>
    <p:extLst>
      <p:ext uri="{BB962C8B-B14F-4D97-AF65-F5344CB8AC3E}">
        <p14:creationId xmlns:p14="http://schemas.microsoft.com/office/powerpoint/2010/main" val="953785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sz="2400" b="1" dirty="0"/>
          </a:p>
        </p:txBody>
      </p:sp>
      <p:sp>
        <p:nvSpPr>
          <p:cNvPr id="4" name="Platshållare för bildnummer 3"/>
          <p:cNvSpPr>
            <a:spLocks noGrp="1"/>
          </p:cNvSpPr>
          <p:nvPr>
            <p:ph type="sldNum" sz="quarter" idx="10"/>
          </p:nvPr>
        </p:nvSpPr>
        <p:spPr/>
        <p:txBody>
          <a:bodyPr/>
          <a:lstStyle/>
          <a:p>
            <a:fld id="{98E68D5D-E5ED-41ED-98CB-3E255FA89364}" type="slidenum">
              <a:rPr lang="sv-SE" smtClean="0"/>
              <a:pPr/>
              <a:t>17</a:t>
            </a:fld>
            <a:endParaRPr lang="sv-SE"/>
          </a:p>
        </p:txBody>
      </p:sp>
    </p:spTree>
    <p:extLst>
      <p:ext uri="{BB962C8B-B14F-4D97-AF65-F5344CB8AC3E}">
        <p14:creationId xmlns:p14="http://schemas.microsoft.com/office/powerpoint/2010/main" val="1989734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sz="2400" dirty="0" smtClean="0"/>
              <a:t>Ställ frågor: Har ni hund själva? Känner ni någon som har hund? Brukar ni träffa hundar? Vad har ni för känsla för hundar?- läskiga/obehagliga?, söta/roliga?</a:t>
            </a:r>
            <a:br>
              <a:rPr lang="sv-SE" sz="2400" dirty="0" smtClean="0"/>
            </a:br>
            <a:endParaRPr lang="sv-SE" sz="2400" dirty="0" smtClean="0"/>
          </a:p>
          <a:p>
            <a:r>
              <a:rPr lang="sv-SE" sz="2400" dirty="0" smtClean="0"/>
              <a:t>De allra flesta hundägarna</a:t>
            </a:r>
            <a:r>
              <a:rPr lang="sv-SE" sz="2400" baseline="0" dirty="0" smtClean="0"/>
              <a:t> är</a:t>
            </a:r>
            <a:r>
              <a:rPr lang="sv-SE" sz="2400" dirty="0" smtClean="0"/>
              <a:t> privatpersoner som har hund för nöjes skull. Men det finns också människor som arbetar med hundar på olika sätt. (tex. polis, försvarsmakten</a:t>
            </a:r>
            <a:r>
              <a:rPr lang="sv-SE" sz="2400" baseline="0" dirty="0" smtClean="0"/>
              <a:t> osv.)</a:t>
            </a:r>
            <a:r>
              <a:rPr lang="sv-SE" sz="2400" dirty="0" smtClean="0"/>
              <a:t/>
            </a:r>
            <a:br>
              <a:rPr lang="sv-SE" sz="2400" dirty="0" smtClean="0"/>
            </a:br>
            <a:endParaRPr lang="sv-SE" sz="2400" dirty="0"/>
          </a:p>
        </p:txBody>
      </p:sp>
      <p:sp>
        <p:nvSpPr>
          <p:cNvPr id="4" name="Platshållare för bildnummer 3"/>
          <p:cNvSpPr>
            <a:spLocks noGrp="1"/>
          </p:cNvSpPr>
          <p:nvPr>
            <p:ph type="sldNum" sz="quarter" idx="10"/>
          </p:nvPr>
        </p:nvSpPr>
        <p:spPr/>
        <p:txBody>
          <a:bodyPr/>
          <a:lstStyle/>
          <a:p>
            <a:fld id="{98E68D5D-E5ED-41ED-98CB-3E255FA89364}" type="slidenum">
              <a:rPr lang="sv-SE" smtClean="0"/>
              <a:pPr/>
              <a:t>2</a:t>
            </a:fld>
            <a:endParaRPr lang="sv-SE"/>
          </a:p>
        </p:txBody>
      </p:sp>
    </p:spTree>
    <p:extLst>
      <p:ext uri="{BB962C8B-B14F-4D97-AF65-F5344CB8AC3E}">
        <p14:creationId xmlns:p14="http://schemas.microsoft.com/office/powerpoint/2010/main" val="2660513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a:bodyPr>
          <a:lstStyle/>
          <a:p>
            <a:r>
              <a:rPr lang="sv-SE" sz="2400" dirty="0" smtClean="0"/>
              <a:t>1…..Jo </a:t>
            </a:r>
            <a:r>
              <a:rPr lang="sv-SE" sz="2400" dirty="0"/>
              <a:t>därför att i vårt samhälle idag använder vi hundar som hjälp i många olika </a:t>
            </a:r>
            <a:r>
              <a:rPr lang="sv-SE" sz="2400" dirty="0" smtClean="0"/>
              <a:t>områden.</a:t>
            </a:r>
            <a:br>
              <a:rPr lang="sv-SE" sz="2400" dirty="0" smtClean="0"/>
            </a:br>
            <a:endParaRPr lang="sv-SE" sz="2400" dirty="0" smtClean="0"/>
          </a:p>
          <a:p>
            <a:r>
              <a:rPr lang="sv-SE" sz="2400" dirty="0" smtClean="0"/>
              <a:t>2.Många </a:t>
            </a:r>
            <a:r>
              <a:rPr lang="sv-SE" sz="2400" dirty="0"/>
              <a:t>hundar gör viktiga insatser, både för enskilda människor och för samhället i stort. Vi vet att hunden behövs! </a:t>
            </a:r>
            <a:r>
              <a:rPr lang="sv-SE" sz="2400" dirty="0" smtClean="0"/>
              <a:t>– En narkotika-hund arbetar hos tullen och letar ”knark”</a:t>
            </a:r>
          </a:p>
          <a:p>
            <a:r>
              <a:rPr lang="sv-SE" sz="2400" dirty="0" smtClean="0"/>
              <a:t>- En räddningshund hittar människor i hus som rasat</a:t>
            </a:r>
            <a:br>
              <a:rPr lang="sv-SE" sz="2400" dirty="0" smtClean="0"/>
            </a:br>
            <a:r>
              <a:rPr lang="sv-SE" sz="2400" dirty="0" smtClean="0"/>
              <a:t>- En assistanshund/ledarhund varnar sin blinde ägare för olika hinder</a:t>
            </a:r>
            <a:br>
              <a:rPr lang="sv-SE" sz="2400" dirty="0" smtClean="0"/>
            </a:br>
            <a:r>
              <a:rPr lang="sv-SE" sz="2400" dirty="0" smtClean="0"/>
              <a:t>- En jakthund visar jägaren var fågeln finns</a:t>
            </a:r>
            <a:br>
              <a:rPr lang="sv-SE" sz="2400" dirty="0" smtClean="0"/>
            </a:br>
            <a:endParaRPr lang="sv-SE" sz="2400" dirty="0" smtClean="0"/>
          </a:p>
        </p:txBody>
      </p:sp>
      <p:sp>
        <p:nvSpPr>
          <p:cNvPr id="4" name="Platshållare för bildnummer 3"/>
          <p:cNvSpPr>
            <a:spLocks noGrp="1"/>
          </p:cNvSpPr>
          <p:nvPr>
            <p:ph type="sldNum" sz="quarter" idx="10"/>
          </p:nvPr>
        </p:nvSpPr>
        <p:spPr/>
        <p:txBody>
          <a:bodyPr/>
          <a:lstStyle/>
          <a:p>
            <a:fld id="{98E68D5D-E5ED-41ED-98CB-3E255FA89364}" type="slidenum">
              <a:rPr lang="sv-SE" smtClean="0"/>
              <a:pPr/>
              <a:t>3</a:t>
            </a:fld>
            <a:endParaRPr lang="sv-SE"/>
          </a:p>
        </p:txBody>
      </p:sp>
    </p:spTree>
    <p:extLst>
      <p:ext uri="{BB962C8B-B14F-4D97-AF65-F5344CB8AC3E}">
        <p14:creationId xmlns:p14="http://schemas.microsoft.com/office/powerpoint/2010/main" val="808694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a:bodyPr>
          <a:lstStyle/>
          <a:p>
            <a:r>
              <a:rPr lang="sv-SE" sz="2400" dirty="0" smtClean="0"/>
              <a:t>1.Jo </a:t>
            </a:r>
            <a:r>
              <a:rPr lang="sv-SE" sz="2400" dirty="0"/>
              <a:t>därför att i vårt samhälle idag använder vi hundar som hjälp i många olika </a:t>
            </a:r>
            <a:r>
              <a:rPr lang="sv-SE" sz="2400" dirty="0" smtClean="0"/>
              <a:t>områden.</a:t>
            </a:r>
            <a:br>
              <a:rPr lang="sv-SE" sz="2400" dirty="0" smtClean="0"/>
            </a:br>
            <a:endParaRPr lang="sv-SE" sz="2400" dirty="0" smtClean="0"/>
          </a:p>
          <a:p>
            <a:r>
              <a:rPr lang="sv-SE" sz="2400" dirty="0" smtClean="0"/>
              <a:t>2.Många </a:t>
            </a:r>
            <a:r>
              <a:rPr lang="sv-SE" sz="2400" dirty="0"/>
              <a:t>hundar gör viktiga insatser, både för enskilda människor och för samhället i stort. Vi vet att hunden behövs! </a:t>
            </a:r>
            <a:r>
              <a:rPr lang="sv-SE" sz="2400" dirty="0" smtClean="0"/>
              <a:t>– En polishund hjälper polisen att hitta bovar.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2400" baseline="0" dirty="0" smtClean="0"/>
              <a:t>- En pedagoghund kan hjälpa barn med koncentrations- och lässvårigheter att fokusera på uppgiften.</a:t>
            </a:r>
            <a:r>
              <a:rPr lang="sv-SE" sz="2400" dirty="0" smtClean="0"/>
              <a:t/>
            </a:r>
            <a:br>
              <a:rPr lang="sv-SE" sz="2400" dirty="0" smtClean="0"/>
            </a:br>
            <a:r>
              <a:rPr lang="sv-SE" sz="2400" dirty="0" smtClean="0"/>
              <a:t>- En hund inom Försvaret</a:t>
            </a:r>
            <a:r>
              <a:rPr lang="sv-SE" sz="2400" baseline="0" dirty="0" smtClean="0"/>
              <a:t> kan tex. spåra minor i krigszoner</a:t>
            </a:r>
            <a:br>
              <a:rPr lang="sv-SE" sz="2400" baseline="0" dirty="0" smtClean="0"/>
            </a:br>
            <a:endParaRPr lang="sv-SE" sz="2400" dirty="0" smtClean="0"/>
          </a:p>
        </p:txBody>
      </p:sp>
      <p:sp>
        <p:nvSpPr>
          <p:cNvPr id="4" name="Platshållare för bildnummer 3"/>
          <p:cNvSpPr>
            <a:spLocks noGrp="1"/>
          </p:cNvSpPr>
          <p:nvPr>
            <p:ph type="sldNum" sz="quarter" idx="10"/>
          </p:nvPr>
        </p:nvSpPr>
        <p:spPr/>
        <p:txBody>
          <a:bodyPr/>
          <a:lstStyle/>
          <a:p>
            <a:fld id="{98E68D5D-E5ED-41ED-98CB-3E255FA89364}" type="slidenum">
              <a:rPr lang="sv-SE" smtClean="0"/>
              <a:pPr/>
              <a:t>4</a:t>
            </a:fld>
            <a:endParaRPr lang="sv-SE"/>
          </a:p>
        </p:txBody>
      </p:sp>
    </p:spTree>
    <p:extLst>
      <p:ext uri="{BB962C8B-B14F-4D97-AF65-F5344CB8AC3E}">
        <p14:creationId xmlns:p14="http://schemas.microsoft.com/office/powerpoint/2010/main" val="566794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sz="2400" b="0" dirty="0" smtClean="0"/>
              <a:t>Hur</a:t>
            </a:r>
            <a:r>
              <a:rPr lang="sv-SE" sz="2400" b="0" baseline="0" dirty="0" smtClean="0"/>
              <a:t> gör man och är man mot hundar som man träffar?</a:t>
            </a:r>
            <a:br>
              <a:rPr lang="sv-SE" sz="2400" b="0" baseline="0" dirty="0" smtClean="0"/>
            </a:br>
            <a:r>
              <a:rPr lang="sv-SE" sz="2400" b="0" baseline="0" dirty="0" smtClean="0"/>
              <a:t>Fråga åhörarna vad dom ser och hur de tolkar bild/information.</a:t>
            </a:r>
          </a:p>
          <a:p>
            <a:r>
              <a:rPr lang="sv-SE" sz="2400" b="0" baseline="0" dirty="0" smtClean="0"/>
              <a:t>Berätta om budskapet och beskriv bilderna. </a:t>
            </a:r>
            <a:endParaRPr lang="sv-SE" sz="2400" b="0" dirty="0"/>
          </a:p>
        </p:txBody>
      </p:sp>
      <p:sp>
        <p:nvSpPr>
          <p:cNvPr id="4" name="Platshållare för bildnummer 3"/>
          <p:cNvSpPr>
            <a:spLocks noGrp="1"/>
          </p:cNvSpPr>
          <p:nvPr>
            <p:ph type="sldNum" sz="quarter" idx="10"/>
          </p:nvPr>
        </p:nvSpPr>
        <p:spPr/>
        <p:txBody>
          <a:bodyPr/>
          <a:lstStyle/>
          <a:p>
            <a:fld id="{98E68D5D-E5ED-41ED-98CB-3E255FA89364}" type="slidenum">
              <a:rPr lang="sv-SE" smtClean="0"/>
              <a:pPr/>
              <a:t>5</a:t>
            </a:fld>
            <a:endParaRPr lang="sv-SE"/>
          </a:p>
        </p:txBody>
      </p:sp>
    </p:spTree>
    <p:extLst>
      <p:ext uri="{BB962C8B-B14F-4D97-AF65-F5344CB8AC3E}">
        <p14:creationId xmlns:p14="http://schemas.microsoft.com/office/powerpoint/2010/main" val="1820406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sz="2400" b="1" dirty="0"/>
          </a:p>
        </p:txBody>
      </p:sp>
      <p:sp>
        <p:nvSpPr>
          <p:cNvPr id="4" name="Platshållare för bildnummer 3"/>
          <p:cNvSpPr>
            <a:spLocks noGrp="1"/>
          </p:cNvSpPr>
          <p:nvPr>
            <p:ph type="sldNum" sz="quarter" idx="10"/>
          </p:nvPr>
        </p:nvSpPr>
        <p:spPr/>
        <p:txBody>
          <a:bodyPr/>
          <a:lstStyle/>
          <a:p>
            <a:fld id="{98E68D5D-E5ED-41ED-98CB-3E255FA89364}" type="slidenum">
              <a:rPr lang="sv-SE" smtClean="0"/>
              <a:pPr/>
              <a:t>6</a:t>
            </a:fld>
            <a:endParaRPr lang="sv-SE"/>
          </a:p>
        </p:txBody>
      </p:sp>
    </p:spTree>
    <p:extLst>
      <p:ext uri="{BB962C8B-B14F-4D97-AF65-F5344CB8AC3E}">
        <p14:creationId xmlns:p14="http://schemas.microsoft.com/office/powerpoint/2010/main" val="1082089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sz="2400" b="1" dirty="0"/>
          </a:p>
        </p:txBody>
      </p:sp>
      <p:sp>
        <p:nvSpPr>
          <p:cNvPr id="4" name="Platshållare för bildnummer 3"/>
          <p:cNvSpPr>
            <a:spLocks noGrp="1"/>
          </p:cNvSpPr>
          <p:nvPr>
            <p:ph type="sldNum" sz="quarter" idx="10"/>
          </p:nvPr>
        </p:nvSpPr>
        <p:spPr/>
        <p:txBody>
          <a:bodyPr/>
          <a:lstStyle/>
          <a:p>
            <a:fld id="{98E68D5D-E5ED-41ED-98CB-3E255FA89364}" type="slidenum">
              <a:rPr lang="sv-SE" smtClean="0"/>
              <a:pPr/>
              <a:t>7</a:t>
            </a:fld>
            <a:endParaRPr lang="sv-SE"/>
          </a:p>
        </p:txBody>
      </p:sp>
    </p:spTree>
    <p:extLst>
      <p:ext uri="{BB962C8B-B14F-4D97-AF65-F5344CB8AC3E}">
        <p14:creationId xmlns:p14="http://schemas.microsoft.com/office/powerpoint/2010/main" val="3064872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sz="2400" b="1" dirty="0"/>
          </a:p>
        </p:txBody>
      </p:sp>
      <p:sp>
        <p:nvSpPr>
          <p:cNvPr id="4" name="Platshållare för bildnummer 3"/>
          <p:cNvSpPr>
            <a:spLocks noGrp="1"/>
          </p:cNvSpPr>
          <p:nvPr>
            <p:ph type="sldNum" sz="quarter" idx="10"/>
          </p:nvPr>
        </p:nvSpPr>
        <p:spPr/>
        <p:txBody>
          <a:bodyPr/>
          <a:lstStyle/>
          <a:p>
            <a:fld id="{98E68D5D-E5ED-41ED-98CB-3E255FA89364}" type="slidenum">
              <a:rPr lang="sv-SE" smtClean="0"/>
              <a:pPr/>
              <a:t>8</a:t>
            </a:fld>
            <a:endParaRPr lang="sv-SE"/>
          </a:p>
        </p:txBody>
      </p:sp>
    </p:spTree>
    <p:extLst>
      <p:ext uri="{BB962C8B-B14F-4D97-AF65-F5344CB8AC3E}">
        <p14:creationId xmlns:p14="http://schemas.microsoft.com/office/powerpoint/2010/main" val="2602423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sz="2400" b="1" dirty="0"/>
          </a:p>
        </p:txBody>
      </p:sp>
      <p:sp>
        <p:nvSpPr>
          <p:cNvPr id="4" name="Platshållare för bildnummer 3"/>
          <p:cNvSpPr>
            <a:spLocks noGrp="1"/>
          </p:cNvSpPr>
          <p:nvPr>
            <p:ph type="sldNum" sz="quarter" idx="10"/>
          </p:nvPr>
        </p:nvSpPr>
        <p:spPr/>
        <p:txBody>
          <a:bodyPr/>
          <a:lstStyle/>
          <a:p>
            <a:fld id="{98E68D5D-E5ED-41ED-98CB-3E255FA89364}" type="slidenum">
              <a:rPr lang="sv-SE" smtClean="0"/>
              <a:pPr/>
              <a:t>9</a:t>
            </a:fld>
            <a:endParaRPr lang="sv-SE"/>
          </a:p>
        </p:txBody>
      </p:sp>
    </p:spTree>
    <p:extLst>
      <p:ext uri="{BB962C8B-B14F-4D97-AF65-F5344CB8AC3E}">
        <p14:creationId xmlns:p14="http://schemas.microsoft.com/office/powerpoint/2010/main" val="25135823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Rubrikbild">
    <p:spTree>
      <p:nvGrpSpPr>
        <p:cNvPr id="1" name=""/>
        <p:cNvGrpSpPr/>
        <p:nvPr/>
      </p:nvGrpSpPr>
      <p:grpSpPr>
        <a:xfrm>
          <a:off x="0" y="0"/>
          <a:ext cx="0" cy="0"/>
          <a:chOff x="0" y="0"/>
          <a:chExt cx="0" cy="0"/>
        </a:xfrm>
      </p:grpSpPr>
      <p:sp>
        <p:nvSpPr>
          <p:cNvPr id="8" name="Rektangel med rundat hörn 7"/>
          <p:cNvSpPr/>
          <p:nvPr userDrawn="1"/>
        </p:nvSpPr>
        <p:spPr>
          <a:xfrm flipH="1" flipV="1">
            <a:off x="2311471" y="-18386"/>
            <a:ext cx="6840000" cy="6120000"/>
          </a:xfrm>
          <a:prstGeom prst="round1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b="1" dirty="0"/>
              <a:t>  </a:t>
            </a:r>
            <a:endParaRPr lang="sv-SE" sz="2000" dirty="0"/>
          </a:p>
        </p:txBody>
      </p:sp>
      <p:pic>
        <p:nvPicPr>
          <p:cNvPr id="16" name="Bildobjekt 15" descr="Flaggan och skk-logotyp.JPG"/>
          <p:cNvPicPr>
            <a:picLocks noChangeAspect="1"/>
          </p:cNvPicPr>
          <p:nvPr userDrawn="1"/>
        </p:nvPicPr>
        <p:blipFill>
          <a:blip r:embed="rId2" cstate="print"/>
          <a:stretch>
            <a:fillRect/>
          </a:stretch>
        </p:blipFill>
        <p:spPr>
          <a:xfrm>
            <a:off x="414308" y="37353"/>
            <a:ext cx="1565404" cy="1844823"/>
          </a:xfrm>
          <a:prstGeom prst="rect">
            <a:avLst/>
          </a:prstGeom>
        </p:spPr>
      </p:pic>
      <p:sp>
        <p:nvSpPr>
          <p:cNvPr id="7" name="Rubrik 1"/>
          <p:cNvSpPr>
            <a:spLocks noGrp="1"/>
          </p:cNvSpPr>
          <p:nvPr>
            <p:ph type="title" hasCustomPrompt="1"/>
          </p:nvPr>
        </p:nvSpPr>
        <p:spPr>
          <a:xfrm>
            <a:off x="2692809" y="503301"/>
            <a:ext cx="6204396" cy="2826506"/>
          </a:xfrm>
          <a:prstGeom prst="rect">
            <a:avLst/>
          </a:prstGeom>
        </p:spPr>
        <p:txBody>
          <a:bodyPr>
            <a:normAutofit/>
          </a:bodyPr>
          <a:lstStyle>
            <a:lvl1pPr algn="l">
              <a:defRPr sz="3200">
                <a:solidFill>
                  <a:schemeClr val="bg1"/>
                </a:solidFill>
              </a:defRPr>
            </a:lvl1pPr>
          </a:lstStyle>
          <a:p>
            <a:r>
              <a:rPr lang="sv-SE" dirty="0"/>
              <a:t/>
            </a:r>
            <a:br>
              <a:rPr lang="sv-SE" dirty="0"/>
            </a:br>
            <a:r>
              <a:rPr lang="sv-SE" dirty="0"/>
              <a:t>Klicka här för att ändra format</a:t>
            </a:r>
          </a:p>
        </p:txBody>
      </p:sp>
      <p:sp>
        <p:nvSpPr>
          <p:cNvPr id="9" name="Platshållare för datum 3"/>
          <p:cNvSpPr>
            <a:spLocks noGrp="1"/>
          </p:cNvSpPr>
          <p:nvPr>
            <p:ph type="dt" sz="half" idx="2"/>
          </p:nvPr>
        </p:nvSpPr>
        <p:spPr>
          <a:xfrm>
            <a:off x="311151" y="6536330"/>
            <a:ext cx="1594520" cy="365125"/>
          </a:xfrm>
          <a:prstGeom prst="rect">
            <a:avLst/>
          </a:prstGeom>
        </p:spPr>
        <p:txBody>
          <a:bodyPr vert="horz" lIns="91440" tIns="45720" rIns="91440" bIns="45720" rtlCol="0" anchor="ctr"/>
          <a:lstStyle>
            <a:lvl1pPr algn="ctr">
              <a:defRPr sz="1000">
                <a:solidFill>
                  <a:schemeClr val="bg1"/>
                </a:solidFill>
              </a:defRPr>
            </a:lvl1pPr>
          </a:lstStyle>
          <a:p>
            <a:fld id="{A29611B9-8B96-9D42-9A6A-063844F8048B}" type="datetime1">
              <a:rPr lang="sv-SE" smtClean="0"/>
              <a:pPr/>
              <a:t>2019-12-17</a:t>
            </a:fld>
            <a:endParaRPr lang="sv-SE" dirty="0"/>
          </a:p>
        </p:txBody>
      </p:sp>
      <p:sp>
        <p:nvSpPr>
          <p:cNvPr id="10" name="Platshållare för bildnummer 5"/>
          <p:cNvSpPr>
            <a:spLocks noGrp="1"/>
          </p:cNvSpPr>
          <p:nvPr>
            <p:ph type="sldNum" sz="quarter" idx="4"/>
          </p:nvPr>
        </p:nvSpPr>
        <p:spPr>
          <a:xfrm>
            <a:off x="6553200" y="6536330"/>
            <a:ext cx="2133600" cy="365125"/>
          </a:xfrm>
          <a:prstGeom prst="rect">
            <a:avLst/>
          </a:prstGeom>
        </p:spPr>
        <p:txBody>
          <a:bodyPr vert="horz" lIns="91440" tIns="45720" rIns="91440" bIns="45720" rtlCol="0" anchor="ctr"/>
          <a:lstStyle>
            <a:lvl1pPr algn="r">
              <a:defRPr sz="1000">
                <a:solidFill>
                  <a:schemeClr val="bg1"/>
                </a:solidFill>
              </a:defRPr>
            </a:lvl1pPr>
          </a:lstStyle>
          <a:p>
            <a:fld id="{6DE683A1-21E4-4797-9E87-3F9889763919}" type="slidenum">
              <a:rPr lang="sv-SE" smtClean="0"/>
              <a:pPr/>
              <a:t>‹#›</a:t>
            </a:fld>
            <a:endParaRPr lang="sv-S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7" name="Rektangel med rundat hörn 6"/>
          <p:cNvSpPr/>
          <p:nvPr userDrawn="1"/>
        </p:nvSpPr>
        <p:spPr>
          <a:xfrm flipH="1" flipV="1">
            <a:off x="1442357" y="0"/>
            <a:ext cx="7701642" cy="1260000"/>
          </a:xfrm>
          <a:prstGeom prst="round1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b="1" dirty="0"/>
              <a:t>  </a:t>
            </a:r>
            <a:endParaRPr lang="sv-SE" sz="2000" dirty="0"/>
          </a:p>
        </p:txBody>
      </p:sp>
      <p:sp>
        <p:nvSpPr>
          <p:cNvPr id="17" name="Rubrik 1"/>
          <p:cNvSpPr>
            <a:spLocks noGrp="1"/>
          </p:cNvSpPr>
          <p:nvPr>
            <p:ph type="title" hasCustomPrompt="1"/>
          </p:nvPr>
        </p:nvSpPr>
        <p:spPr>
          <a:xfrm>
            <a:off x="1907704" y="153394"/>
            <a:ext cx="6779096" cy="1080120"/>
          </a:xfrm>
          <a:prstGeom prst="rect">
            <a:avLst/>
          </a:prstGeom>
        </p:spPr>
        <p:txBody>
          <a:bodyPr>
            <a:normAutofit/>
          </a:bodyPr>
          <a:lstStyle>
            <a:lvl1pPr algn="l">
              <a:defRPr sz="3200">
                <a:solidFill>
                  <a:schemeClr val="bg1"/>
                </a:solidFill>
              </a:defRPr>
            </a:lvl1pPr>
          </a:lstStyle>
          <a:p>
            <a:r>
              <a:rPr lang="sv-SE" dirty="0"/>
              <a:t/>
            </a:r>
            <a:br>
              <a:rPr lang="sv-SE" dirty="0"/>
            </a:br>
            <a:r>
              <a:rPr lang="sv-SE" dirty="0"/>
              <a:t>Rubrik 32 pt</a:t>
            </a:r>
          </a:p>
        </p:txBody>
      </p:sp>
      <p:pic>
        <p:nvPicPr>
          <p:cNvPr id="9" name="Bildobjekt 8" descr="SKK-logo-PMS355-stÜende-med-payoff-utan-platta.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3227" y="89418"/>
            <a:ext cx="1152128" cy="1109357"/>
          </a:xfrm>
          <a:prstGeom prst="rect">
            <a:avLst/>
          </a:prstGeom>
        </p:spPr>
      </p:pic>
      <p:sp>
        <p:nvSpPr>
          <p:cNvPr id="11" name="Underrubrik 2"/>
          <p:cNvSpPr txBox="1">
            <a:spLocks/>
          </p:cNvSpPr>
          <p:nvPr userDrawn="1"/>
        </p:nvSpPr>
        <p:spPr>
          <a:xfrm>
            <a:off x="1916212" y="6597352"/>
            <a:ext cx="5792688" cy="260648"/>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2800" kern="1200">
                <a:solidFill>
                  <a:schemeClr val="bg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sv-SE" sz="1000" dirty="0"/>
          </a:p>
        </p:txBody>
      </p:sp>
      <p:sp>
        <p:nvSpPr>
          <p:cNvPr id="13" name="Platshållare för datum 3"/>
          <p:cNvSpPr>
            <a:spLocks noGrp="1"/>
          </p:cNvSpPr>
          <p:nvPr>
            <p:ph type="dt" sz="half" idx="2"/>
          </p:nvPr>
        </p:nvSpPr>
        <p:spPr>
          <a:xfrm>
            <a:off x="-40022" y="6536329"/>
            <a:ext cx="1515678" cy="365125"/>
          </a:xfrm>
          <a:prstGeom prst="rect">
            <a:avLst/>
          </a:prstGeom>
        </p:spPr>
        <p:txBody>
          <a:bodyPr vert="horz" lIns="91440" tIns="45720" rIns="91440" bIns="45720" rtlCol="0" anchor="ctr"/>
          <a:lstStyle>
            <a:lvl1pPr algn="ctr">
              <a:defRPr sz="1000">
                <a:solidFill>
                  <a:schemeClr val="bg1"/>
                </a:solidFill>
              </a:defRPr>
            </a:lvl1pPr>
          </a:lstStyle>
          <a:p>
            <a:fld id="{E340F535-553D-9C42-BA23-E1559BC34D3A}" type="datetime1">
              <a:rPr lang="sv-SE" smtClean="0"/>
              <a:pPr/>
              <a:t>2019-12-17</a:t>
            </a:fld>
            <a:endParaRPr lang="sv-SE" dirty="0"/>
          </a:p>
        </p:txBody>
      </p:sp>
      <p:sp>
        <p:nvSpPr>
          <p:cNvPr id="14" name="Platshållare för bildnummer 5"/>
          <p:cNvSpPr>
            <a:spLocks noGrp="1"/>
          </p:cNvSpPr>
          <p:nvPr>
            <p:ph type="sldNum" sz="quarter" idx="4"/>
          </p:nvPr>
        </p:nvSpPr>
        <p:spPr>
          <a:xfrm>
            <a:off x="6553200" y="6536329"/>
            <a:ext cx="2133600" cy="365125"/>
          </a:xfrm>
          <a:prstGeom prst="rect">
            <a:avLst/>
          </a:prstGeom>
        </p:spPr>
        <p:txBody>
          <a:bodyPr vert="horz" lIns="91440" tIns="45720" rIns="91440" bIns="45720" rtlCol="0" anchor="ctr"/>
          <a:lstStyle>
            <a:lvl1pPr algn="r">
              <a:defRPr sz="1000">
                <a:solidFill>
                  <a:schemeClr val="bg1"/>
                </a:solidFill>
              </a:defRPr>
            </a:lvl1pPr>
          </a:lstStyle>
          <a:p>
            <a:fld id="{6DE683A1-21E4-4797-9E87-3F9889763919}" type="slidenum">
              <a:rPr lang="sv-SE" smtClean="0"/>
              <a:pPr/>
              <a:t>‹#›</a:t>
            </a:fld>
            <a:endParaRPr lang="sv-SE"/>
          </a:p>
        </p:txBody>
      </p:sp>
      <p:sp>
        <p:nvSpPr>
          <p:cNvPr id="12" name="Platshållare för innehåll 2"/>
          <p:cNvSpPr>
            <a:spLocks noGrp="1"/>
          </p:cNvSpPr>
          <p:nvPr>
            <p:ph idx="1" hasCustomPrompt="1"/>
          </p:nvPr>
        </p:nvSpPr>
        <p:spPr>
          <a:xfrm>
            <a:off x="1908174" y="1988840"/>
            <a:ext cx="6778625" cy="4137323"/>
          </a:xfrm>
          <a:prstGeom prst="rect">
            <a:avLst/>
          </a:prstGeom>
        </p:spPr>
        <p:txBody>
          <a:bodyPr/>
          <a:lstStyle>
            <a:lvl1pPr marL="0" indent="0">
              <a:buFontTx/>
              <a:buNone/>
              <a:defRPr sz="2800"/>
            </a:lvl1pPr>
            <a:lvl2pPr marL="800100" indent="-342900">
              <a:buClr>
                <a:schemeClr val="tx2"/>
              </a:buClr>
              <a:buFont typeface="Wingdings" charset="2"/>
              <a:buChar char="ü"/>
              <a:defRPr sz="2400"/>
            </a:lvl2pPr>
            <a:lvl3pPr marL="1257300" indent="-342900">
              <a:buClr>
                <a:schemeClr val="tx2"/>
              </a:buClr>
              <a:buFont typeface="Arial"/>
              <a:buChar char="•"/>
              <a:defRPr sz="2000">
                <a:solidFill>
                  <a:srgbClr val="000000"/>
                </a:solidFill>
              </a:defRPr>
            </a:lvl3pPr>
            <a:lvl4pPr marL="738000" indent="-228600">
              <a:buFont typeface="Arial"/>
              <a:buChar char="•"/>
              <a:defRPr/>
            </a:lvl4pPr>
            <a:lvl5pPr marL="841500" indent="-342900">
              <a:buClr>
                <a:schemeClr val="tx2"/>
              </a:buClr>
              <a:buFont typeface="Arial"/>
              <a:buChar char="•"/>
              <a:defRPr>
                <a:solidFill>
                  <a:srgbClr val="000000"/>
                </a:solidFill>
              </a:defRPr>
            </a:lvl5pPr>
          </a:lstStyle>
          <a:p>
            <a:pPr lvl="0"/>
            <a:r>
              <a:rPr lang="sv-SE" dirty="0"/>
              <a:t>Klicka här för att ändra format </a:t>
            </a:r>
            <a:br>
              <a:rPr lang="sv-SE" dirty="0"/>
            </a:br>
            <a:r>
              <a:rPr lang="sv-SE" dirty="0"/>
              <a:t>på bakgrundstexten</a:t>
            </a:r>
          </a:p>
          <a:p>
            <a:pPr lvl="1"/>
            <a:r>
              <a:rPr lang="sv-SE" dirty="0"/>
              <a:t>Nivå två</a:t>
            </a:r>
          </a:p>
          <a:p>
            <a:pPr lvl="2"/>
            <a:r>
              <a:rPr lang="sv-SE" dirty="0"/>
              <a:t>Nivå tre</a:t>
            </a:r>
          </a:p>
          <a:p>
            <a:pPr lvl="4"/>
            <a:r>
              <a:rPr lang="sv-SE" dirty="0"/>
              <a:t>Nivå fyra</a:t>
            </a:r>
          </a:p>
          <a:p>
            <a:pPr lvl="4"/>
            <a:endParaRPr lang="sv-SE" dirty="0"/>
          </a:p>
        </p:txBody>
      </p:sp>
    </p:spTree>
    <p:extLst>
      <p:ext uri="{BB962C8B-B14F-4D97-AF65-F5344CB8AC3E}">
        <p14:creationId xmlns:p14="http://schemas.microsoft.com/office/powerpoint/2010/main" val="27539549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ktangel 6"/>
          <p:cNvSpPr/>
          <p:nvPr userDrawn="1"/>
        </p:nvSpPr>
        <p:spPr>
          <a:xfrm>
            <a:off x="0" y="6597352"/>
            <a:ext cx="9144000" cy="260648"/>
          </a:xfrm>
          <a:prstGeom prst="rect">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8" name="Platshållare för bildnummer 5"/>
          <p:cNvSpPr txBox="1">
            <a:spLocks/>
          </p:cNvSpPr>
          <p:nvPr userDrawn="1"/>
        </p:nvSpPr>
        <p:spPr>
          <a:xfrm>
            <a:off x="6553200" y="6309320"/>
            <a:ext cx="2133600" cy="365125"/>
          </a:xfrm>
          <a:prstGeom prst="rect">
            <a:avLst/>
          </a:prstGeom>
        </p:spPr>
        <p:txBody>
          <a:bodyPr vert="horz" lIns="91440" tIns="45720" rIns="91440" bIns="45720" rtlCol="0" anchor="ctr"/>
          <a:lstStyle>
            <a:defPPr>
              <a:defRPr lang="sv-SE"/>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sv-SE" dirty="0"/>
          </a:p>
        </p:txBody>
      </p:sp>
    </p:spTree>
    <p:extLst>
      <p:ext uri="{BB962C8B-B14F-4D97-AF65-F5344CB8AC3E}">
        <p14:creationId xmlns:p14="http://schemas.microsoft.com/office/powerpoint/2010/main" val="2071945112"/>
      </p:ext>
    </p:extLst>
  </p:cSld>
  <p:clrMap bg1="lt1" tx1="dk1" bg2="lt2" tx2="dk2" accent1="accent1" accent2="accent2" accent3="accent3" accent4="accent4" accent5="accent5" accent6="accent6" hlink="hlink" folHlink="folHlink"/>
  <p:sldLayoutIdLst>
    <p:sldLayoutId id="2147483668" r:id="rId1"/>
    <p:sldLayoutId id="2147483658" r:id="rId2"/>
  </p:sldLayoutIdLst>
  <p:hf hdr="0" ftr="0"/>
  <p:txStyles>
    <p:titleStyle>
      <a:lvl1pPr algn="ctr" defTabSz="457200" rtl="0" eaLnBrk="1" latinLnBrk="0" hangingPunct="1">
        <a:spcBef>
          <a:spcPct val="0"/>
        </a:spcBef>
        <a:buNone/>
        <a:defRPr sz="440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rot="20877765">
            <a:off x="2422367" y="892627"/>
            <a:ext cx="6197413" cy="1296144"/>
          </a:xfrm>
        </p:spPr>
        <p:txBody>
          <a:bodyPr>
            <a:noAutofit/>
          </a:bodyPr>
          <a:lstStyle/>
          <a:p>
            <a:r>
              <a:rPr lang="sv-SE" sz="3600" dirty="0" smtClean="0">
                <a:latin typeface="Arial Rounded MT Bold" panose="020F0704030504030204" pitchFamily="34" charset="0"/>
              </a:rPr>
              <a:t>Hunden-</a:t>
            </a:r>
            <a:br>
              <a:rPr lang="sv-SE" sz="3600" dirty="0" smtClean="0">
                <a:latin typeface="Arial Rounded MT Bold" panose="020F0704030504030204" pitchFamily="34" charset="0"/>
              </a:rPr>
            </a:br>
            <a:r>
              <a:rPr lang="sv-SE" sz="3600" dirty="0" smtClean="0">
                <a:latin typeface="Arial Rounded MT Bold" panose="020F0704030504030204" pitchFamily="34" charset="0"/>
              </a:rPr>
              <a:t>Människans bästa vän!</a:t>
            </a:r>
            <a:br>
              <a:rPr lang="sv-SE" sz="3600" dirty="0" smtClean="0">
                <a:latin typeface="Arial Rounded MT Bold" panose="020F0704030504030204" pitchFamily="34" charset="0"/>
              </a:rPr>
            </a:br>
            <a:r>
              <a:rPr lang="sv-SE" sz="3600" dirty="0" smtClean="0">
                <a:latin typeface="Arial Rounded MT Bold" panose="020F0704030504030204" pitchFamily="34" charset="0"/>
              </a:rPr>
              <a:t/>
            </a:r>
            <a:br>
              <a:rPr lang="sv-SE" sz="3600" dirty="0" smtClean="0">
                <a:latin typeface="Arial Rounded MT Bold" panose="020F0704030504030204" pitchFamily="34" charset="0"/>
              </a:rPr>
            </a:br>
            <a:r>
              <a:rPr lang="sv-SE" sz="3600" dirty="0" smtClean="0"/>
              <a:t/>
            </a:r>
            <a:br>
              <a:rPr lang="sv-SE" sz="3600" dirty="0" smtClean="0"/>
            </a:br>
            <a:endParaRPr lang="sv-SE" sz="3600" i="1" dirty="0"/>
          </a:p>
        </p:txBody>
      </p:sp>
      <p:sp>
        <p:nvSpPr>
          <p:cNvPr id="3" name="Platshållare för datum 2"/>
          <p:cNvSpPr>
            <a:spLocks noGrp="1"/>
          </p:cNvSpPr>
          <p:nvPr>
            <p:ph type="dt" sz="half" idx="2"/>
          </p:nvPr>
        </p:nvSpPr>
        <p:spPr/>
        <p:txBody>
          <a:bodyPr/>
          <a:lstStyle/>
          <a:p>
            <a:fld id="{A29611B9-8B96-9D42-9A6A-063844F8048B}" type="datetime1">
              <a:rPr lang="sv-SE" smtClean="0"/>
              <a:pPr/>
              <a:t>2019-12-17</a:t>
            </a:fld>
            <a:endParaRPr lang="sv-SE" dirty="0"/>
          </a:p>
        </p:txBody>
      </p:sp>
      <p:sp>
        <p:nvSpPr>
          <p:cNvPr id="4" name="Platshållare för bildnummer 3"/>
          <p:cNvSpPr>
            <a:spLocks noGrp="1"/>
          </p:cNvSpPr>
          <p:nvPr>
            <p:ph type="sldNum" sz="quarter" idx="4"/>
          </p:nvPr>
        </p:nvSpPr>
        <p:spPr/>
        <p:txBody>
          <a:bodyPr/>
          <a:lstStyle/>
          <a:p>
            <a:fld id="{6DE683A1-21E4-4797-9E87-3F9889763919}" type="slidenum">
              <a:rPr lang="sv-SE" smtClean="0"/>
              <a:pPr/>
              <a:t>1</a:t>
            </a:fld>
            <a:endParaRPr lang="sv-SE"/>
          </a:p>
        </p:txBody>
      </p:sp>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5976" y="2708920"/>
            <a:ext cx="3282965" cy="2949979"/>
          </a:xfrm>
          <a:prstGeom prst="rect">
            <a:avLst/>
          </a:prstGeom>
        </p:spPr>
      </p:pic>
    </p:spTree>
    <p:extLst>
      <p:ext uri="{BB962C8B-B14F-4D97-AF65-F5344CB8AC3E}">
        <p14:creationId xmlns:p14="http://schemas.microsoft.com/office/powerpoint/2010/main" val="27426649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p:cNvSpPr>
            <a:spLocks noGrp="1"/>
          </p:cNvSpPr>
          <p:nvPr>
            <p:ph type="dt" sz="half" idx="2"/>
          </p:nvPr>
        </p:nvSpPr>
        <p:spPr/>
        <p:txBody>
          <a:bodyPr/>
          <a:lstStyle/>
          <a:p>
            <a:fld id="{E340F535-553D-9C42-BA23-E1559BC34D3A}" type="datetime1">
              <a:rPr lang="sv-SE" smtClean="0"/>
              <a:pPr/>
              <a:t>2019-12-17</a:t>
            </a:fld>
            <a:endParaRPr lang="sv-SE" dirty="0"/>
          </a:p>
        </p:txBody>
      </p:sp>
      <p:sp>
        <p:nvSpPr>
          <p:cNvPr id="4" name="Platshållare för bildnummer 3"/>
          <p:cNvSpPr>
            <a:spLocks noGrp="1"/>
          </p:cNvSpPr>
          <p:nvPr>
            <p:ph type="sldNum" sz="quarter" idx="4"/>
          </p:nvPr>
        </p:nvSpPr>
        <p:spPr/>
        <p:txBody>
          <a:bodyPr/>
          <a:lstStyle/>
          <a:p>
            <a:fld id="{6DE683A1-21E4-4797-9E87-3F9889763919}" type="slidenum">
              <a:rPr lang="sv-SE" smtClean="0"/>
              <a:pPr/>
              <a:t>10</a:t>
            </a:fld>
            <a:endParaRPr lang="sv-SE"/>
          </a:p>
        </p:txBody>
      </p:sp>
      <p:sp>
        <p:nvSpPr>
          <p:cNvPr id="6" name="Bildtext och tankebubbla 5"/>
          <p:cNvSpPr/>
          <p:nvPr/>
        </p:nvSpPr>
        <p:spPr>
          <a:xfrm>
            <a:off x="4283968" y="1556792"/>
            <a:ext cx="4662430" cy="2484856"/>
          </a:xfrm>
          <a:prstGeom prst="cloudCallout">
            <a:avLst>
              <a:gd name="adj1" fmla="val -22237"/>
              <a:gd name="adj2" fmla="val 615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smtClean="0"/>
              <a:t>Hundar vill inte vara ensamma så länge. De längtar efter sin familj och så vill de förstås kissa lika ofta som du.</a:t>
            </a:r>
            <a:endParaRPr lang="sv-SE" dirty="0"/>
          </a:p>
        </p:txBody>
      </p:sp>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772816"/>
            <a:ext cx="3960440" cy="3785556"/>
          </a:xfrm>
          <a:prstGeom prst="rect">
            <a:avLst/>
          </a:prstGeom>
        </p:spPr>
      </p:pic>
      <p:sp>
        <p:nvSpPr>
          <p:cNvPr id="7" name="Rubrik 1"/>
          <p:cNvSpPr>
            <a:spLocks noGrp="1"/>
          </p:cNvSpPr>
          <p:nvPr>
            <p:ph type="title"/>
          </p:nvPr>
        </p:nvSpPr>
        <p:spPr>
          <a:xfrm>
            <a:off x="1763688" y="187492"/>
            <a:ext cx="6779096" cy="1233514"/>
          </a:xfrm>
        </p:spPr>
        <p:txBody>
          <a:bodyPr>
            <a:normAutofit/>
          </a:bodyPr>
          <a:lstStyle/>
          <a:p>
            <a:r>
              <a:rPr lang="sv-SE" dirty="0" smtClean="0"/>
              <a:t>Ensam hemma!</a:t>
            </a:r>
            <a:endParaRPr lang="sv-SE" dirty="0">
              <a:solidFill>
                <a:srgbClr val="FF0000"/>
              </a:solidFill>
            </a:endParaRPr>
          </a:p>
        </p:txBody>
      </p:sp>
    </p:spTree>
    <p:extLst>
      <p:ext uri="{BB962C8B-B14F-4D97-AF65-F5344CB8AC3E}">
        <p14:creationId xmlns:p14="http://schemas.microsoft.com/office/powerpoint/2010/main" val="27186355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p:cNvSpPr>
            <a:spLocks noGrp="1"/>
          </p:cNvSpPr>
          <p:nvPr>
            <p:ph type="dt" sz="half" idx="2"/>
          </p:nvPr>
        </p:nvSpPr>
        <p:spPr/>
        <p:txBody>
          <a:bodyPr/>
          <a:lstStyle/>
          <a:p>
            <a:fld id="{E340F535-553D-9C42-BA23-E1559BC34D3A}" type="datetime1">
              <a:rPr lang="sv-SE" smtClean="0"/>
              <a:pPr/>
              <a:t>2019-12-17</a:t>
            </a:fld>
            <a:endParaRPr lang="sv-SE" dirty="0"/>
          </a:p>
        </p:txBody>
      </p:sp>
      <p:sp>
        <p:nvSpPr>
          <p:cNvPr id="4" name="Platshållare för bildnummer 3"/>
          <p:cNvSpPr>
            <a:spLocks noGrp="1"/>
          </p:cNvSpPr>
          <p:nvPr>
            <p:ph type="sldNum" sz="quarter" idx="4"/>
          </p:nvPr>
        </p:nvSpPr>
        <p:spPr/>
        <p:txBody>
          <a:bodyPr/>
          <a:lstStyle/>
          <a:p>
            <a:fld id="{6DE683A1-21E4-4797-9E87-3F9889763919}" type="slidenum">
              <a:rPr lang="sv-SE" smtClean="0"/>
              <a:pPr/>
              <a:t>11</a:t>
            </a:fld>
            <a:endParaRPr lang="sv-SE"/>
          </a:p>
        </p:txBody>
      </p:sp>
      <p:sp>
        <p:nvSpPr>
          <p:cNvPr id="6" name="Bildtext och tankebubbla 5"/>
          <p:cNvSpPr/>
          <p:nvPr/>
        </p:nvSpPr>
        <p:spPr>
          <a:xfrm rot="702525">
            <a:off x="4254743" y="1263297"/>
            <a:ext cx="4896544" cy="3052690"/>
          </a:xfrm>
          <a:prstGeom prst="cloudCallout">
            <a:avLst>
              <a:gd name="adj1" fmla="val -22237"/>
              <a:gd name="adj2" fmla="val 615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Tx/>
              <a:buChar char="-"/>
            </a:pPr>
            <a:r>
              <a:rPr lang="sv-SE" dirty="0" smtClean="0"/>
              <a:t>Man är aldrig ensam när man har en hund</a:t>
            </a:r>
          </a:p>
          <a:p>
            <a:pPr marL="285750" indent="-285750" algn="ctr">
              <a:buFontTx/>
              <a:buChar char="-"/>
            </a:pPr>
            <a:r>
              <a:rPr lang="sv-SE" dirty="0" smtClean="0"/>
              <a:t>Hunden är en vän som aldrig sviker</a:t>
            </a:r>
          </a:p>
          <a:p>
            <a:pPr marL="285750" indent="-285750" algn="ctr">
              <a:buFontTx/>
              <a:buChar char="-"/>
            </a:pPr>
            <a:r>
              <a:rPr lang="sv-SE" dirty="0" smtClean="0"/>
              <a:t>Hunden kan trösta dig om du är ledsen</a:t>
            </a:r>
          </a:p>
          <a:p>
            <a:pPr marL="285750" indent="-285750" algn="ctr">
              <a:buFontTx/>
              <a:buChar char="-"/>
            </a:pPr>
            <a:r>
              <a:rPr lang="sv-SE" dirty="0" smtClean="0"/>
              <a:t>Det är kul att lära en hund olika saker</a:t>
            </a:r>
            <a:endParaRPr lang="sv-SE" dirty="0"/>
          </a:p>
        </p:txBody>
      </p:sp>
      <p:pic>
        <p:nvPicPr>
          <p:cNvPr id="7" name="Bildobjekt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91" y="3421068"/>
            <a:ext cx="4543710" cy="3081858"/>
          </a:xfrm>
          <a:prstGeom prst="rect">
            <a:avLst/>
          </a:prstGeom>
        </p:spPr>
      </p:pic>
      <p:sp>
        <p:nvSpPr>
          <p:cNvPr id="8" name="Rubrik 1"/>
          <p:cNvSpPr>
            <a:spLocks noGrp="1"/>
          </p:cNvSpPr>
          <p:nvPr>
            <p:ph type="title"/>
          </p:nvPr>
        </p:nvSpPr>
        <p:spPr>
          <a:xfrm>
            <a:off x="1763688" y="187492"/>
            <a:ext cx="6779096" cy="1233514"/>
          </a:xfrm>
        </p:spPr>
        <p:txBody>
          <a:bodyPr>
            <a:normAutofit/>
          </a:bodyPr>
          <a:lstStyle/>
          <a:p>
            <a:r>
              <a:rPr lang="sv-SE" dirty="0" smtClean="0"/>
              <a:t>Glädjen med hund!</a:t>
            </a:r>
            <a:endParaRPr lang="sv-SE" dirty="0">
              <a:solidFill>
                <a:srgbClr val="FF0000"/>
              </a:solidFill>
            </a:endParaRPr>
          </a:p>
        </p:txBody>
      </p:sp>
    </p:spTree>
    <p:extLst>
      <p:ext uri="{BB962C8B-B14F-4D97-AF65-F5344CB8AC3E}">
        <p14:creationId xmlns:p14="http://schemas.microsoft.com/office/powerpoint/2010/main" val="24045400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p:cNvSpPr>
            <a:spLocks noGrp="1"/>
          </p:cNvSpPr>
          <p:nvPr>
            <p:ph type="dt" sz="half" idx="2"/>
          </p:nvPr>
        </p:nvSpPr>
        <p:spPr/>
        <p:txBody>
          <a:bodyPr/>
          <a:lstStyle/>
          <a:p>
            <a:fld id="{E340F535-553D-9C42-BA23-E1559BC34D3A}" type="datetime1">
              <a:rPr lang="sv-SE" smtClean="0"/>
              <a:pPr/>
              <a:t>2019-12-17</a:t>
            </a:fld>
            <a:endParaRPr lang="sv-SE" dirty="0"/>
          </a:p>
        </p:txBody>
      </p:sp>
      <p:sp>
        <p:nvSpPr>
          <p:cNvPr id="4" name="Platshållare för bildnummer 3"/>
          <p:cNvSpPr>
            <a:spLocks noGrp="1"/>
          </p:cNvSpPr>
          <p:nvPr>
            <p:ph type="sldNum" sz="quarter" idx="4"/>
          </p:nvPr>
        </p:nvSpPr>
        <p:spPr/>
        <p:txBody>
          <a:bodyPr/>
          <a:lstStyle/>
          <a:p>
            <a:fld id="{6DE683A1-21E4-4797-9E87-3F9889763919}" type="slidenum">
              <a:rPr lang="sv-SE" smtClean="0"/>
              <a:pPr/>
              <a:t>12</a:t>
            </a:fld>
            <a:endParaRPr lang="sv-SE"/>
          </a:p>
        </p:txBody>
      </p:sp>
      <p:sp>
        <p:nvSpPr>
          <p:cNvPr id="6" name="Bildtext och tankebubbla 5"/>
          <p:cNvSpPr/>
          <p:nvPr/>
        </p:nvSpPr>
        <p:spPr>
          <a:xfrm>
            <a:off x="4519469" y="1416674"/>
            <a:ext cx="4016954" cy="2692650"/>
          </a:xfrm>
          <a:prstGeom prst="cloudCallout">
            <a:avLst>
              <a:gd name="adj1" fmla="val -22237"/>
              <a:gd name="adj2" fmla="val 615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smtClean="0"/>
              <a:t>Hunden måste lära sig att uppföra sig ordentligt. Det finns kurser där hundar och ägare får lära sig saker tillsammans</a:t>
            </a:r>
            <a:endParaRPr lang="sv-SE" dirty="0"/>
          </a:p>
        </p:txBody>
      </p:sp>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1772816"/>
            <a:ext cx="3672408" cy="3999499"/>
          </a:xfrm>
          <a:prstGeom prst="rect">
            <a:avLst/>
          </a:prstGeom>
        </p:spPr>
      </p:pic>
      <p:sp>
        <p:nvSpPr>
          <p:cNvPr id="7" name="Rubrik 1"/>
          <p:cNvSpPr>
            <a:spLocks noGrp="1"/>
          </p:cNvSpPr>
          <p:nvPr>
            <p:ph type="title"/>
          </p:nvPr>
        </p:nvSpPr>
        <p:spPr>
          <a:xfrm>
            <a:off x="1763688" y="187492"/>
            <a:ext cx="6779096" cy="1233514"/>
          </a:xfrm>
        </p:spPr>
        <p:txBody>
          <a:bodyPr>
            <a:normAutofit/>
          </a:bodyPr>
          <a:lstStyle/>
          <a:p>
            <a:r>
              <a:rPr lang="sv-SE" dirty="0" smtClean="0"/>
              <a:t>Lära hunden!</a:t>
            </a:r>
            <a:endParaRPr lang="sv-SE" dirty="0">
              <a:solidFill>
                <a:srgbClr val="FF0000"/>
              </a:solidFill>
            </a:endParaRPr>
          </a:p>
        </p:txBody>
      </p:sp>
    </p:spTree>
    <p:extLst>
      <p:ext uri="{BB962C8B-B14F-4D97-AF65-F5344CB8AC3E}">
        <p14:creationId xmlns:p14="http://schemas.microsoft.com/office/powerpoint/2010/main" val="4258399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p:cNvSpPr>
            <a:spLocks noGrp="1"/>
          </p:cNvSpPr>
          <p:nvPr>
            <p:ph type="dt" sz="half" idx="2"/>
          </p:nvPr>
        </p:nvSpPr>
        <p:spPr/>
        <p:txBody>
          <a:bodyPr/>
          <a:lstStyle/>
          <a:p>
            <a:fld id="{E340F535-553D-9C42-BA23-E1559BC34D3A}" type="datetime1">
              <a:rPr lang="sv-SE" smtClean="0"/>
              <a:pPr/>
              <a:t>2019-12-17</a:t>
            </a:fld>
            <a:endParaRPr lang="sv-SE" dirty="0"/>
          </a:p>
        </p:txBody>
      </p:sp>
      <p:sp>
        <p:nvSpPr>
          <p:cNvPr id="4" name="Platshållare för bildnummer 3"/>
          <p:cNvSpPr>
            <a:spLocks noGrp="1"/>
          </p:cNvSpPr>
          <p:nvPr>
            <p:ph type="sldNum" sz="quarter" idx="4"/>
          </p:nvPr>
        </p:nvSpPr>
        <p:spPr/>
        <p:txBody>
          <a:bodyPr/>
          <a:lstStyle/>
          <a:p>
            <a:fld id="{6DE683A1-21E4-4797-9E87-3F9889763919}" type="slidenum">
              <a:rPr lang="sv-SE" smtClean="0"/>
              <a:pPr/>
              <a:t>13</a:t>
            </a:fld>
            <a:endParaRPr lang="sv-SE"/>
          </a:p>
        </p:txBody>
      </p:sp>
      <p:sp>
        <p:nvSpPr>
          <p:cNvPr id="6" name="Bildtext och tankebubbla 5"/>
          <p:cNvSpPr/>
          <p:nvPr/>
        </p:nvSpPr>
        <p:spPr>
          <a:xfrm>
            <a:off x="4288233" y="1340767"/>
            <a:ext cx="4717032" cy="2900444"/>
          </a:xfrm>
          <a:prstGeom prst="cloudCallout">
            <a:avLst>
              <a:gd name="adj1" fmla="val -22237"/>
              <a:gd name="adj2" fmla="val 615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smtClean="0"/>
              <a:t>En hundägare har ansvar för att hunden inte ska:</a:t>
            </a:r>
            <a:br>
              <a:rPr lang="sv-SE" b="1" dirty="0" smtClean="0"/>
            </a:br>
            <a:r>
              <a:rPr lang="sv-SE" dirty="0" smtClean="0"/>
              <a:t>- Jaga vilda djur</a:t>
            </a:r>
          </a:p>
          <a:p>
            <a:pPr marL="285750" indent="-285750" algn="ctr">
              <a:buFontTx/>
              <a:buChar char="-"/>
            </a:pPr>
            <a:r>
              <a:rPr lang="sv-SE" dirty="0" smtClean="0"/>
              <a:t>Skrämma andra människor</a:t>
            </a:r>
          </a:p>
          <a:p>
            <a:pPr marL="285750" indent="-285750" algn="ctr">
              <a:buFontTx/>
              <a:buChar char="-"/>
            </a:pPr>
            <a:r>
              <a:rPr lang="sv-SE" dirty="0" smtClean="0"/>
              <a:t>Smutsa ner</a:t>
            </a:r>
          </a:p>
          <a:p>
            <a:pPr marL="285750" indent="-285750" algn="ctr">
              <a:buFontTx/>
              <a:buChar char="-"/>
            </a:pPr>
            <a:r>
              <a:rPr lang="sv-SE" dirty="0" smtClean="0"/>
              <a:t>Ha tråkigt. Därför måsta man ge hunden mycket tid</a:t>
            </a:r>
            <a:endParaRPr lang="sv-SE" dirty="0"/>
          </a:p>
        </p:txBody>
      </p:sp>
      <p:pic>
        <p:nvPicPr>
          <p:cNvPr id="7" name="Bildobjekt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7" y="2793209"/>
            <a:ext cx="4268591" cy="2896005"/>
          </a:xfrm>
          <a:prstGeom prst="rect">
            <a:avLst/>
          </a:prstGeom>
        </p:spPr>
      </p:pic>
      <p:sp>
        <p:nvSpPr>
          <p:cNvPr id="8" name="Rubrik 1"/>
          <p:cNvSpPr>
            <a:spLocks noGrp="1"/>
          </p:cNvSpPr>
          <p:nvPr>
            <p:ph type="title"/>
          </p:nvPr>
        </p:nvSpPr>
        <p:spPr>
          <a:xfrm>
            <a:off x="1763688" y="187492"/>
            <a:ext cx="6779096" cy="1233514"/>
          </a:xfrm>
        </p:spPr>
        <p:txBody>
          <a:bodyPr>
            <a:normAutofit/>
          </a:bodyPr>
          <a:lstStyle/>
          <a:p>
            <a:r>
              <a:rPr lang="sv-SE" dirty="0" smtClean="0"/>
              <a:t>Hundägarens ansvar!</a:t>
            </a:r>
            <a:endParaRPr lang="sv-SE" dirty="0">
              <a:solidFill>
                <a:srgbClr val="FF0000"/>
              </a:solidFill>
            </a:endParaRPr>
          </a:p>
        </p:txBody>
      </p:sp>
    </p:spTree>
    <p:extLst>
      <p:ext uri="{BB962C8B-B14F-4D97-AF65-F5344CB8AC3E}">
        <p14:creationId xmlns:p14="http://schemas.microsoft.com/office/powerpoint/2010/main" val="2797131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p:cNvSpPr>
            <a:spLocks noGrp="1"/>
          </p:cNvSpPr>
          <p:nvPr>
            <p:ph type="dt" sz="half" idx="2"/>
          </p:nvPr>
        </p:nvSpPr>
        <p:spPr/>
        <p:txBody>
          <a:bodyPr/>
          <a:lstStyle/>
          <a:p>
            <a:fld id="{E340F535-553D-9C42-BA23-E1559BC34D3A}" type="datetime1">
              <a:rPr lang="sv-SE" smtClean="0"/>
              <a:pPr/>
              <a:t>2019-12-17</a:t>
            </a:fld>
            <a:endParaRPr lang="sv-SE" dirty="0"/>
          </a:p>
        </p:txBody>
      </p:sp>
      <p:sp>
        <p:nvSpPr>
          <p:cNvPr id="4" name="Platshållare för bildnummer 3"/>
          <p:cNvSpPr>
            <a:spLocks noGrp="1"/>
          </p:cNvSpPr>
          <p:nvPr>
            <p:ph type="sldNum" sz="quarter" idx="4"/>
          </p:nvPr>
        </p:nvSpPr>
        <p:spPr/>
        <p:txBody>
          <a:bodyPr/>
          <a:lstStyle/>
          <a:p>
            <a:fld id="{6DE683A1-21E4-4797-9E87-3F9889763919}" type="slidenum">
              <a:rPr lang="sv-SE" smtClean="0"/>
              <a:pPr/>
              <a:t>14</a:t>
            </a:fld>
            <a:endParaRPr lang="sv-SE"/>
          </a:p>
        </p:txBody>
      </p:sp>
      <p:sp>
        <p:nvSpPr>
          <p:cNvPr id="6" name="Bildtext och tankebubbla 5"/>
          <p:cNvSpPr/>
          <p:nvPr/>
        </p:nvSpPr>
        <p:spPr>
          <a:xfrm rot="610970">
            <a:off x="4140931" y="1314043"/>
            <a:ext cx="4824536" cy="2684420"/>
          </a:xfrm>
          <a:prstGeom prst="cloudCallout">
            <a:avLst>
              <a:gd name="adj1" fmla="val -22237"/>
              <a:gd name="adj2" fmla="val 615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smtClean="0"/>
              <a:t>Alla hundar vaktar sitt hem eller sin bil. Även den snällaste hunden kan bli arg om du kommer in till den utan att vara bjuden</a:t>
            </a:r>
            <a:endParaRPr lang="sv-SE" dirty="0"/>
          </a:p>
        </p:txBody>
      </p:sp>
      <p:pic>
        <p:nvPicPr>
          <p:cNvPr id="7" name="Bildobjekt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98067"/>
            <a:ext cx="4176464" cy="3811437"/>
          </a:xfrm>
          <a:prstGeom prst="rect">
            <a:avLst/>
          </a:prstGeom>
        </p:spPr>
      </p:pic>
      <p:sp>
        <p:nvSpPr>
          <p:cNvPr id="8" name="Rubrik 1"/>
          <p:cNvSpPr>
            <a:spLocks noGrp="1"/>
          </p:cNvSpPr>
          <p:nvPr>
            <p:ph type="title"/>
          </p:nvPr>
        </p:nvSpPr>
        <p:spPr>
          <a:xfrm>
            <a:off x="1763688" y="187492"/>
            <a:ext cx="6779096" cy="1233514"/>
          </a:xfrm>
        </p:spPr>
        <p:txBody>
          <a:bodyPr>
            <a:normAutofit/>
          </a:bodyPr>
          <a:lstStyle/>
          <a:p>
            <a:r>
              <a:rPr lang="sv-SE" dirty="0" smtClean="0"/>
              <a:t>Hundar vaktar!</a:t>
            </a:r>
            <a:endParaRPr lang="sv-SE" dirty="0">
              <a:solidFill>
                <a:srgbClr val="FF0000"/>
              </a:solidFill>
            </a:endParaRPr>
          </a:p>
        </p:txBody>
      </p:sp>
    </p:spTree>
    <p:extLst>
      <p:ext uri="{BB962C8B-B14F-4D97-AF65-F5344CB8AC3E}">
        <p14:creationId xmlns:p14="http://schemas.microsoft.com/office/powerpoint/2010/main" val="16272923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p:cNvSpPr>
            <a:spLocks noGrp="1"/>
          </p:cNvSpPr>
          <p:nvPr>
            <p:ph type="dt" sz="half" idx="2"/>
          </p:nvPr>
        </p:nvSpPr>
        <p:spPr/>
        <p:txBody>
          <a:bodyPr/>
          <a:lstStyle/>
          <a:p>
            <a:fld id="{E340F535-553D-9C42-BA23-E1559BC34D3A}" type="datetime1">
              <a:rPr lang="sv-SE" smtClean="0"/>
              <a:pPr/>
              <a:t>2019-12-17</a:t>
            </a:fld>
            <a:endParaRPr lang="sv-SE" dirty="0"/>
          </a:p>
        </p:txBody>
      </p:sp>
      <p:sp>
        <p:nvSpPr>
          <p:cNvPr id="4" name="Platshållare för bildnummer 3"/>
          <p:cNvSpPr>
            <a:spLocks noGrp="1"/>
          </p:cNvSpPr>
          <p:nvPr>
            <p:ph type="sldNum" sz="quarter" idx="4"/>
          </p:nvPr>
        </p:nvSpPr>
        <p:spPr/>
        <p:txBody>
          <a:bodyPr/>
          <a:lstStyle/>
          <a:p>
            <a:fld id="{6DE683A1-21E4-4797-9E87-3F9889763919}" type="slidenum">
              <a:rPr lang="sv-SE" smtClean="0"/>
              <a:pPr/>
              <a:t>15</a:t>
            </a:fld>
            <a:endParaRPr lang="sv-SE"/>
          </a:p>
        </p:txBody>
      </p:sp>
      <p:sp>
        <p:nvSpPr>
          <p:cNvPr id="6" name="Bildtext och tankebubbla 5"/>
          <p:cNvSpPr/>
          <p:nvPr/>
        </p:nvSpPr>
        <p:spPr>
          <a:xfrm>
            <a:off x="4354105" y="1556792"/>
            <a:ext cx="4394359" cy="3062379"/>
          </a:xfrm>
          <a:prstGeom prst="cloudCallout">
            <a:avLst>
              <a:gd name="adj1" fmla="val -22237"/>
              <a:gd name="adj2" fmla="val 615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smtClean="0"/>
              <a:t>En frisk hund är en glad hund. Hundar måsta också vaccineras, borsta tänderna och äta nyttig mat. Om hunden blir sjuk behöver den komma till en djurdoktor </a:t>
            </a:r>
            <a:r>
              <a:rPr lang="sv-SE" dirty="0" smtClean="0"/>
              <a:t>(veterinär</a:t>
            </a:r>
            <a:r>
              <a:rPr lang="sv-SE" dirty="0" smtClean="0"/>
              <a:t>)</a:t>
            </a:r>
            <a:endParaRPr lang="sv-SE" dirty="0"/>
          </a:p>
        </p:txBody>
      </p:sp>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76872"/>
            <a:ext cx="4338799" cy="3621922"/>
          </a:xfrm>
          <a:prstGeom prst="rect">
            <a:avLst/>
          </a:prstGeom>
        </p:spPr>
      </p:pic>
      <p:sp>
        <p:nvSpPr>
          <p:cNvPr id="7" name="Rubrik 1"/>
          <p:cNvSpPr>
            <a:spLocks noGrp="1"/>
          </p:cNvSpPr>
          <p:nvPr>
            <p:ph type="title"/>
          </p:nvPr>
        </p:nvSpPr>
        <p:spPr>
          <a:xfrm>
            <a:off x="1763688" y="187492"/>
            <a:ext cx="6779096" cy="1233514"/>
          </a:xfrm>
        </p:spPr>
        <p:txBody>
          <a:bodyPr>
            <a:normAutofit/>
          </a:bodyPr>
          <a:lstStyle/>
          <a:p>
            <a:r>
              <a:rPr lang="sv-SE" dirty="0" smtClean="0"/>
              <a:t>Ta hand om din hund!</a:t>
            </a:r>
            <a:endParaRPr lang="sv-SE" dirty="0">
              <a:solidFill>
                <a:srgbClr val="FF0000"/>
              </a:solidFill>
            </a:endParaRPr>
          </a:p>
        </p:txBody>
      </p:sp>
    </p:spTree>
    <p:extLst>
      <p:ext uri="{BB962C8B-B14F-4D97-AF65-F5344CB8AC3E}">
        <p14:creationId xmlns:p14="http://schemas.microsoft.com/office/powerpoint/2010/main" val="12293253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p:cNvSpPr>
            <a:spLocks noGrp="1"/>
          </p:cNvSpPr>
          <p:nvPr>
            <p:ph type="dt" sz="half" idx="2"/>
          </p:nvPr>
        </p:nvSpPr>
        <p:spPr/>
        <p:txBody>
          <a:bodyPr/>
          <a:lstStyle/>
          <a:p>
            <a:fld id="{E340F535-553D-9C42-BA23-E1559BC34D3A}" type="datetime1">
              <a:rPr lang="sv-SE" smtClean="0"/>
              <a:pPr/>
              <a:t>2019-12-17</a:t>
            </a:fld>
            <a:endParaRPr lang="sv-SE" dirty="0"/>
          </a:p>
        </p:txBody>
      </p:sp>
      <p:sp>
        <p:nvSpPr>
          <p:cNvPr id="4" name="Platshållare för bildnummer 3"/>
          <p:cNvSpPr>
            <a:spLocks noGrp="1"/>
          </p:cNvSpPr>
          <p:nvPr>
            <p:ph type="sldNum" sz="quarter" idx="4"/>
          </p:nvPr>
        </p:nvSpPr>
        <p:spPr/>
        <p:txBody>
          <a:bodyPr/>
          <a:lstStyle/>
          <a:p>
            <a:fld id="{6DE683A1-21E4-4797-9E87-3F9889763919}" type="slidenum">
              <a:rPr lang="sv-SE" smtClean="0"/>
              <a:pPr/>
              <a:t>16</a:t>
            </a:fld>
            <a:endParaRPr lang="sv-SE"/>
          </a:p>
        </p:txBody>
      </p:sp>
      <p:sp>
        <p:nvSpPr>
          <p:cNvPr id="6" name="Bildtext och tankebubbla 5"/>
          <p:cNvSpPr/>
          <p:nvPr/>
        </p:nvSpPr>
        <p:spPr>
          <a:xfrm rot="530391">
            <a:off x="4676652" y="1484784"/>
            <a:ext cx="4359843" cy="2810452"/>
          </a:xfrm>
          <a:prstGeom prst="cloudCallout">
            <a:avLst>
              <a:gd name="adj1" fmla="val -22237"/>
              <a:gd name="adj2" fmla="val 615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smtClean="0"/>
              <a:t>En hund behöver mat flera gånger om dagen, motion, kärlek och roliga lekar. När hunden vill vara själv och vila, ska den få vara det.</a:t>
            </a:r>
            <a:endParaRPr lang="sv-SE" dirty="0"/>
          </a:p>
        </p:txBody>
      </p:sp>
      <p:pic>
        <p:nvPicPr>
          <p:cNvPr id="7" name="Bildobjekt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844824"/>
            <a:ext cx="4430248" cy="4141888"/>
          </a:xfrm>
          <a:prstGeom prst="rect">
            <a:avLst/>
          </a:prstGeom>
        </p:spPr>
      </p:pic>
      <p:sp>
        <p:nvSpPr>
          <p:cNvPr id="8" name="Rubrik 1"/>
          <p:cNvSpPr>
            <a:spLocks noGrp="1"/>
          </p:cNvSpPr>
          <p:nvPr>
            <p:ph type="title"/>
          </p:nvPr>
        </p:nvSpPr>
        <p:spPr>
          <a:xfrm>
            <a:off x="1763688" y="187492"/>
            <a:ext cx="6779096" cy="1233514"/>
          </a:xfrm>
        </p:spPr>
        <p:txBody>
          <a:bodyPr>
            <a:normAutofit/>
          </a:bodyPr>
          <a:lstStyle/>
          <a:p>
            <a:r>
              <a:rPr lang="sv-SE" dirty="0" smtClean="0"/>
              <a:t>Det här behöver hunden!</a:t>
            </a:r>
            <a:endParaRPr lang="sv-SE" dirty="0">
              <a:solidFill>
                <a:srgbClr val="FF0000"/>
              </a:solidFill>
            </a:endParaRPr>
          </a:p>
        </p:txBody>
      </p:sp>
    </p:spTree>
    <p:extLst>
      <p:ext uri="{BB962C8B-B14F-4D97-AF65-F5344CB8AC3E}">
        <p14:creationId xmlns:p14="http://schemas.microsoft.com/office/powerpoint/2010/main" val="27368624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p:cNvSpPr>
            <a:spLocks noGrp="1"/>
          </p:cNvSpPr>
          <p:nvPr>
            <p:ph type="dt" sz="half" idx="2"/>
          </p:nvPr>
        </p:nvSpPr>
        <p:spPr/>
        <p:txBody>
          <a:bodyPr/>
          <a:lstStyle/>
          <a:p>
            <a:fld id="{E340F535-553D-9C42-BA23-E1559BC34D3A}" type="datetime1">
              <a:rPr lang="sv-SE" smtClean="0"/>
              <a:pPr/>
              <a:t>2019-12-17</a:t>
            </a:fld>
            <a:endParaRPr lang="sv-SE" dirty="0"/>
          </a:p>
        </p:txBody>
      </p:sp>
      <p:sp>
        <p:nvSpPr>
          <p:cNvPr id="4" name="Platshållare för bildnummer 3"/>
          <p:cNvSpPr>
            <a:spLocks noGrp="1"/>
          </p:cNvSpPr>
          <p:nvPr>
            <p:ph type="sldNum" sz="quarter" idx="4"/>
          </p:nvPr>
        </p:nvSpPr>
        <p:spPr/>
        <p:txBody>
          <a:bodyPr/>
          <a:lstStyle/>
          <a:p>
            <a:fld id="{6DE683A1-21E4-4797-9E87-3F9889763919}" type="slidenum">
              <a:rPr lang="sv-SE" smtClean="0"/>
              <a:pPr/>
              <a:t>17</a:t>
            </a:fld>
            <a:endParaRPr lang="sv-SE"/>
          </a:p>
        </p:txBody>
      </p:sp>
      <p:sp>
        <p:nvSpPr>
          <p:cNvPr id="6" name="Bildtext och tankebubbla 5"/>
          <p:cNvSpPr/>
          <p:nvPr/>
        </p:nvSpPr>
        <p:spPr>
          <a:xfrm rot="845094">
            <a:off x="4644008" y="1583934"/>
            <a:ext cx="4215827" cy="2738444"/>
          </a:xfrm>
          <a:prstGeom prst="cloudCallout">
            <a:avLst>
              <a:gd name="adj1" fmla="val -22237"/>
              <a:gd name="adj2" fmla="val 615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smtClean="0"/>
              <a:t>En hund måsta kunna åka bil, kanske även buss och gå i trappor. Det är något man behöver träna på</a:t>
            </a:r>
            <a:endParaRPr lang="sv-SE" dirty="0"/>
          </a:p>
        </p:txBody>
      </p:sp>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2497825"/>
            <a:ext cx="4392488" cy="3594821"/>
          </a:xfrm>
          <a:prstGeom prst="rect">
            <a:avLst/>
          </a:prstGeom>
        </p:spPr>
      </p:pic>
      <p:sp>
        <p:nvSpPr>
          <p:cNvPr id="7" name="Rubrik 1"/>
          <p:cNvSpPr>
            <a:spLocks noGrp="1"/>
          </p:cNvSpPr>
          <p:nvPr>
            <p:ph type="title"/>
          </p:nvPr>
        </p:nvSpPr>
        <p:spPr>
          <a:xfrm>
            <a:off x="1763688" y="187492"/>
            <a:ext cx="6779096" cy="1233514"/>
          </a:xfrm>
        </p:spPr>
        <p:txBody>
          <a:bodyPr>
            <a:normAutofit/>
          </a:bodyPr>
          <a:lstStyle/>
          <a:p>
            <a:r>
              <a:rPr lang="sv-SE" dirty="0" smtClean="0"/>
              <a:t>Hunden kan åka bil!</a:t>
            </a:r>
            <a:endParaRPr lang="sv-SE" dirty="0">
              <a:solidFill>
                <a:srgbClr val="FF0000"/>
              </a:solidFill>
            </a:endParaRPr>
          </a:p>
        </p:txBody>
      </p:sp>
    </p:spTree>
    <p:extLst>
      <p:ext uri="{BB962C8B-B14F-4D97-AF65-F5344CB8AC3E}">
        <p14:creationId xmlns:p14="http://schemas.microsoft.com/office/powerpoint/2010/main" val="37891099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195736" y="164705"/>
            <a:ext cx="6779096" cy="1233514"/>
          </a:xfrm>
        </p:spPr>
        <p:txBody>
          <a:bodyPr>
            <a:normAutofit/>
          </a:bodyPr>
          <a:lstStyle/>
          <a:p>
            <a:r>
              <a:rPr lang="sv-SE" dirty="0" smtClean="0"/>
              <a:t>Hundar i Sverige är en i familjen!</a:t>
            </a:r>
            <a:endParaRPr lang="sv-SE" dirty="0">
              <a:solidFill>
                <a:srgbClr val="FF0000"/>
              </a:solidFill>
            </a:endParaRPr>
          </a:p>
        </p:txBody>
      </p:sp>
      <p:sp>
        <p:nvSpPr>
          <p:cNvPr id="3" name="Platshållare för datum 2"/>
          <p:cNvSpPr>
            <a:spLocks noGrp="1"/>
          </p:cNvSpPr>
          <p:nvPr>
            <p:ph type="dt" sz="half" idx="2"/>
          </p:nvPr>
        </p:nvSpPr>
        <p:spPr/>
        <p:txBody>
          <a:bodyPr/>
          <a:lstStyle/>
          <a:p>
            <a:fld id="{E340F535-553D-9C42-BA23-E1559BC34D3A}" type="datetime1">
              <a:rPr lang="sv-SE" smtClean="0"/>
              <a:pPr/>
              <a:t>2019-12-17</a:t>
            </a:fld>
            <a:endParaRPr lang="sv-SE" dirty="0"/>
          </a:p>
        </p:txBody>
      </p:sp>
      <p:sp>
        <p:nvSpPr>
          <p:cNvPr id="4" name="Platshållare för bildnummer 3"/>
          <p:cNvSpPr>
            <a:spLocks noGrp="1"/>
          </p:cNvSpPr>
          <p:nvPr>
            <p:ph type="sldNum" sz="quarter" idx="4"/>
          </p:nvPr>
        </p:nvSpPr>
        <p:spPr/>
        <p:txBody>
          <a:bodyPr/>
          <a:lstStyle/>
          <a:p>
            <a:fld id="{6DE683A1-21E4-4797-9E87-3F9889763919}" type="slidenum">
              <a:rPr lang="sv-SE" smtClean="0"/>
              <a:pPr/>
              <a:t>2</a:t>
            </a:fld>
            <a:endParaRPr lang="sv-SE"/>
          </a:p>
        </p:txBody>
      </p:sp>
      <p:sp>
        <p:nvSpPr>
          <p:cNvPr id="5" name="Platshållare för innehåll 4"/>
          <p:cNvSpPr>
            <a:spLocks noGrp="1"/>
          </p:cNvSpPr>
          <p:nvPr>
            <p:ph idx="1"/>
          </p:nvPr>
        </p:nvSpPr>
        <p:spPr>
          <a:xfrm>
            <a:off x="539552" y="1321046"/>
            <a:ext cx="7427168" cy="4960322"/>
          </a:xfrm>
        </p:spPr>
        <p:txBody>
          <a:bodyPr/>
          <a:lstStyle/>
          <a:p>
            <a:pPr marL="342900" indent="-342900">
              <a:buFont typeface="Wingdings" panose="05000000000000000000" pitchFamily="2" charset="2"/>
              <a:buChar char="Ø"/>
            </a:pPr>
            <a:r>
              <a:rPr lang="sv-SE" sz="1800" b="1" dirty="0" smtClean="0">
                <a:solidFill>
                  <a:srgbClr val="198944"/>
                </a:solidFill>
              </a:rPr>
              <a:t>Alla hundar i Sverige är familjehundar</a:t>
            </a:r>
            <a:r>
              <a:rPr lang="sv-SE" sz="1800" dirty="0" smtClean="0"/>
              <a:t>. </a:t>
            </a:r>
            <a:br>
              <a:rPr lang="sv-SE" sz="1800" dirty="0" smtClean="0"/>
            </a:br>
            <a:r>
              <a:rPr lang="sv-SE" sz="1800" dirty="0" smtClean="0"/>
              <a:t>Det finns </a:t>
            </a:r>
            <a:r>
              <a:rPr lang="sv-SE" sz="1800" b="1" dirty="0" smtClean="0">
                <a:solidFill>
                  <a:srgbClr val="198944"/>
                </a:solidFill>
              </a:rPr>
              <a:t>inga hemlösa hundar i Sverige</a:t>
            </a:r>
            <a:r>
              <a:rPr lang="sv-SE" sz="1800" dirty="0" smtClean="0"/>
              <a:t>. </a:t>
            </a:r>
            <a:br>
              <a:rPr lang="sv-SE" sz="1800" dirty="0" smtClean="0"/>
            </a:br>
            <a:endParaRPr lang="sv-SE" sz="1800" dirty="0" smtClean="0"/>
          </a:p>
          <a:p>
            <a:pPr marL="342900" indent="-342900">
              <a:buFont typeface="Wingdings" panose="05000000000000000000" pitchFamily="2" charset="2"/>
              <a:buChar char="Ø"/>
            </a:pPr>
            <a:r>
              <a:rPr lang="sv-SE" sz="1800" dirty="0" smtClean="0"/>
              <a:t>Vi vill att </a:t>
            </a:r>
            <a:r>
              <a:rPr lang="sv-SE" sz="1800" b="1" dirty="0" smtClean="0">
                <a:solidFill>
                  <a:srgbClr val="198944"/>
                </a:solidFill>
              </a:rPr>
              <a:t>våra hundar ska  må bra! </a:t>
            </a:r>
            <a:r>
              <a:rPr lang="sv-SE" sz="1800" dirty="0" smtClean="0"/>
              <a:t>Vi ger dem mat, leker med dem och ser till att de får röra på sig </a:t>
            </a:r>
            <a:br>
              <a:rPr lang="sv-SE" sz="1800" dirty="0" smtClean="0"/>
            </a:br>
            <a:endParaRPr lang="sv-SE" sz="1800" dirty="0" smtClean="0"/>
          </a:p>
          <a:p>
            <a:endParaRPr lang="sv-SE" sz="1400" dirty="0"/>
          </a:p>
        </p:txBody>
      </p:sp>
      <p:pic>
        <p:nvPicPr>
          <p:cNvPr id="2050" name="Picture 2" descr="https://im11.inviewer.se/skiss/61/61AHOLZQ3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3817" y="5055497"/>
            <a:ext cx="2660391" cy="1451145"/>
          </a:xfrm>
          <a:prstGeom prst="rect">
            <a:avLst/>
          </a:prstGeom>
          <a:noFill/>
          <a:extLst>
            <a:ext uri="{909E8E84-426E-40DD-AFC4-6F175D3DCCD1}">
              <a14:hiddenFill xmlns:a14="http://schemas.microsoft.com/office/drawing/2010/main">
                <a:solidFill>
                  <a:srgbClr val="FFFFFF"/>
                </a:solidFill>
              </a14:hiddenFill>
            </a:ext>
          </a:extLst>
        </p:spPr>
      </p:pic>
      <p:pic>
        <p:nvPicPr>
          <p:cNvPr id="7" name="Bildobjekt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1640" y="3239527"/>
            <a:ext cx="2304256" cy="3267115"/>
          </a:xfrm>
          <a:prstGeom prst="rect">
            <a:avLst/>
          </a:prstGeom>
        </p:spPr>
      </p:pic>
      <p:pic>
        <p:nvPicPr>
          <p:cNvPr id="8" name="Bildobjekt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4663" y="3237805"/>
            <a:ext cx="2629545" cy="1753030"/>
          </a:xfrm>
          <a:prstGeom prst="rect">
            <a:avLst/>
          </a:prstGeom>
        </p:spPr>
      </p:pic>
    </p:spTree>
    <p:extLst>
      <p:ext uri="{BB962C8B-B14F-4D97-AF65-F5344CB8AC3E}">
        <p14:creationId xmlns:p14="http://schemas.microsoft.com/office/powerpoint/2010/main" val="32145644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486922" y="163756"/>
            <a:ext cx="6779096" cy="725855"/>
          </a:xfrm>
        </p:spPr>
        <p:txBody>
          <a:bodyPr>
            <a:normAutofit fontScale="90000"/>
          </a:bodyPr>
          <a:lstStyle/>
          <a:p>
            <a:r>
              <a:rPr lang="sv-SE" dirty="0" smtClean="0"/>
              <a:t>Hunden är människans bästa vän! </a:t>
            </a:r>
            <a:r>
              <a:rPr lang="sv-SE" dirty="0" smtClean="0">
                <a:solidFill>
                  <a:srgbClr val="FF0000"/>
                </a:solidFill>
              </a:rPr>
              <a:t/>
            </a:r>
            <a:br>
              <a:rPr lang="sv-SE" dirty="0" smtClean="0">
                <a:solidFill>
                  <a:srgbClr val="FF0000"/>
                </a:solidFill>
              </a:rPr>
            </a:br>
            <a:endParaRPr lang="sv-SE" sz="1600" dirty="0">
              <a:solidFill>
                <a:srgbClr val="FF0000"/>
              </a:solidFill>
            </a:endParaRPr>
          </a:p>
        </p:txBody>
      </p:sp>
      <p:sp>
        <p:nvSpPr>
          <p:cNvPr id="3" name="Platshållare för datum 2"/>
          <p:cNvSpPr>
            <a:spLocks noGrp="1"/>
          </p:cNvSpPr>
          <p:nvPr>
            <p:ph type="dt" sz="half" idx="2"/>
          </p:nvPr>
        </p:nvSpPr>
        <p:spPr/>
        <p:txBody>
          <a:bodyPr/>
          <a:lstStyle/>
          <a:p>
            <a:fld id="{E340F535-553D-9C42-BA23-E1559BC34D3A}" type="datetime1">
              <a:rPr lang="sv-SE" smtClean="0"/>
              <a:pPr/>
              <a:t>2019-12-17</a:t>
            </a:fld>
            <a:endParaRPr lang="sv-SE" dirty="0"/>
          </a:p>
        </p:txBody>
      </p:sp>
      <p:sp>
        <p:nvSpPr>
          <p:cNvPr id="4" name="Platshållare för bildnummer 3"/>
          <p:cNvSpPr>
            <a:spLocks noGrp="1"/>
          </p:cNvSpPr>
          <p:nvPr>
            <p:ph type="sldNum" sz="quarter" idx="4"/>
          </p:nvPr>
        </p:nvSpPr>
        <p:spPr/>
        <p:txBody>
          <a:bodyPr/>
          <a:lstStyle/>
          <a:p>
            <a:fld id="{6DE683A1-21E4-4797-9E87-3F9889763919}" type="slidenum">
              <a:rPr lang="sv-SE" smtClean="0"/>
              <a:pPr/>
              <a:t>3</a:t>
            </a:fld>
            <a:endParaRPr lang="sv-SE"/>
          </a:p>
        </p:txBody>
      </p:sp>
      <p:sp>
        <p:nvSpPr>
          <p:cNvPr id="5" name="Platshållare för innehåll 4"/>
          <p:cNvSpPr>
            <a:spLocks noGrp="1"/>
          </p:cNvSpPr>
          <p:nvPr>
            <p:ph idx="1"/>
          </p:nvPr>
        </p:nvSpPr>
        <p:spPr>
          <a:xfrm>
            <a:off x="2123728" y="563408"/>
            <a:ext cx="7427168" cy="426271"/>
          </a:xfrm>
        </p:spPr>
        <p:txBody>
          <a:bodyPr/>
          <a:lstStyle/>
          <a:p>
            <a:r>
              <a:rPr lang="sv-SE" sz="2000" b="1" i="1" dirty="0" smtClean="0">
                <a:solidFill>
                  <a:schemeClr val="bg1"/>
                </a:solidFill>
              </a:rPr>
              <a:t>…</a:t>
            </a:r>
            <a:r>
              <a:rPr lang="sv-SE" sz="2000" b="1" dirty="0" smtClean="0">
                <a:solidFill>
                  <a:schemeClr val="bg1"/>
                </a:solidFill>
              </a:rPr>
              <a:t>varför säger man så tror ni? </a:t>
            </a:r>
            <a:r>
              <a:rPr lang="sv-SE" b="1" dirty="0" smtClean="0">
                <a:solidFill>
                  <a:schemeClr val="bg1"/>
                </a:solidFill>
              </a:rPr>
              <a:t> </a:t>
            </a:r>
            <a:endParaRPr lang="sv-SE" dirty="0">
              <a:solidFill>
                <a:schemeClr val="bg1"/>
              </a:solidFill>
            </a:endParaRPr>
          </a:p>
        </p:txBody>
      </p:sp>
      <p:sp>
        <p:nvSpPr>
          <p:cNvPr id="7" name="textruta 6"/>
          <p:cNvSpPr txBox="1"/>
          <p:nvPr/>
        </p:nvSpPr>
        <p:spPr>
          <a:xfrm>
            <a:off x="6537185" y="3888696"/>
            <a:ext cx="2018438" cy="461665"/>
          </a:xfrm>
          <a:prstGeom prst="rect">
            <a:avLst/>
          </a:prstGeom>
          <a:noFill/>
        </p:spPr>
        <p:txBody>
          <a:bodyPr wrap="none" rtlCol="0">
            <a:spAutoFit/>
          </a:bodyPr>
          <a:lstStyle/>
          <a:p>
            <a:r>
              <a:rPr lang="sv-SE" sz="2400" b="1" dirty="0" smtClean="0">
                <a:solidFill>
                  <a:srgbClr val="009E49"/>
                </a:solidFill>
              </a:rPr>
              <a:t>Assistanshund</a:t>
            </a:r>
            <a:endParaRPr lang="sv-SE" sz="2400" b="1" dirty="0">
              <a:solidFill>
                <a:srgbClr val="FF0000"/>
              </a:solidFill>
            </a:endParaRPr>
          </a:p>
        </p:txBody>
      </p:sp>
      <p:pic>
        <p:nvPicPr>
          <p:cNvPr id="11" name="Bildobjekt 10"/>
          <p:cNvPicPr>
            <a:picLocks noChangeAspect="1"/>
          </p:cNvPicPr>
          <p:nvPr/>
        </p:nvPicPr>
        <p:blipFill>
          <a:blip r:embed="rId3"/>
          <a:stretch>
            <a:fillRect/>
          </a:stretch>
        </p:blipFill>
        <p:spPr>
          <a:xfrm>
            <a:off x="222286" y="2038637"/>
            <a:ext cx="2426826" cy="4096145"/>
          </a:xfrm>
          <a:prstGeom prst="rect">
            <a:avLst/>
          </a:prstGeom>
        </p:spPr>
      </p:pic>
      <p:sp>
        <p:nvSpPr>
          <p:cNvPr id="14" name="textruta 13"/>
          <p:cNvSpPr txBox="1"/>
          <p:nvPr/>
        </p:nvSpPr>
        <p:spPr>
          <a:xfrm>
            <a:off x="120057" y="1249399"/>
            <a:ext cx="2676054" cy="830997"/>
          </a:xfrm>
          <a:prstGeom prst="rect">
            <a:avLst/>
          </a:prstGeom>
          <a:noFill/>
        </p:spPr>
        <p:txBody>
          <a:bodyPr wrap="none" rtlCol="0">
            <a:spAutoFit/>
          </a:bodyPr>
          <a:lstStyle/>
          <a:p>
            <a:r>
              <a:rPr lang="sv-SE" sz="2400" b="1" dirty="0" smtClean="0">
                <a:solidFill>
                  <a:srgbClr val="009E49"/>
                </a:solidFill>
              </a:rPr>
              <a:t>Narkotikasökhund, </a:t>
            </a:r>
            <a:br>
              <a:rPr lang="sv-SE" sz="2400" b="1" dirty="0" smtClean="0">
                <a:solidFill>
                  <a:srgbClr val="009E49"/>
                </a:solidFill>
              </a:rPr>
            </a:br>
            <a:r>
              <a:rPr lang="sv-SE" sz="2400" b="1" dirty="0" smtClean="0">
                <a:solidFill>
                  <a:srgbClr val="009E49"/>
                </a:solidFill>
              </a:rPr>
              <a:t>Tullverket</a:t>
            </a:r>
            <a:endParaRPr lang="sv-SE" sz="2400" b="1" dirty="0">
              <a:solidFill>
                <a:srgbClr val="009E49"/>
              </a:solidFill>
            </a:endParaRPr>
          </a:p>
        </p:txBody>
      </p:sp>
      <p:pic>
        <p:nvPicPr>
          <p:cNvPr id="13" name="Bildobjekt 12"/>
          <p:cNvPicPr>
            <a:picLocks noChangeAspect="1"/>
          </p:cNvPicPr>
          <p:nvPr/>
        </p:nvPicPr>
        <p:blipFill>
          <a:blip r:embed="rId4"/>
          <a:stretch>
            <a:fillRect/>
          </a:stretch>
        </p:blipFill>
        <p:spPr>
          <a:xfrm>
            <a:off x="2751341" y="3171113"/>
            <a:ext cx="3061063" cy="1511239"/>
          </a:xfrm>
          <a:prstGeom prst="rect">
            <a:avLst/>
          </a:prstGeom>
        </p:spPr>
      </p:pic>
      <p:sp>
        <p:nvSpPr>
          <p:cNvPr id="16" name="textruta 15"/>
          <p:cNvSpPr txBox="1"/>
          <p:nvPr/>
        </p:nvSpPr>
        <p:spPr>
          <a:xfrm>
            <a:off x="3187529" y="2686054"/>
            <a:ext cx="2175596" cy="461665"/>
          </a:xfrm>
          <a:prstGeom prst="rect">
            <a:avLst/>
          </a:prstGeom>
          <a:noFill/>
        </p:spPr>
        <p:txBody>
          <a:bodyPr wrap="none" rtlCol="0">
            <a:spAutoFit/>
          </a:bodyPr>
          <a:lstStyle/>
          <a:p>
            <a:r>
              <a:rPr lang="sv-SE" sz="2400" b="1" dirty="0" smtClean="0">
                <a:solidFill>
                  <a:srgbClr val="009E49"/>
                </a:solidFill>
              </a:rPr>
              <a:t>Räddningshund</a:t>
            </a:r>
            <a:endParaRPr lang="sv-SE" sz="2400" b="1" dirty="0">
              <a:solidFill>
                <a:srgbClr val="009E49"/>
              </a:solidFill>
            </a:endParaRPr>
          </a:p>
        </p:txBody>
      </p:sp>
      <p:sp>
        <p:nvSpPr>
          <p:cNvPr id="17" name="textruta 16"/>
          <p:cNvSpPr txBox="1"/>
          <p:nvPr/>
        </p:nvSpPr>
        <p:spPr>
          <a:xfrm>
            <a:off x="6660232" y="1297034"/>
            <a:ext cx="1353384" cy="461665"/>
          </a:xfrm>
          <a:prstGeom prst="rect">
            <a:avLst/>
          </a:prstGeom>
          <a:noFill/>
        </p:spPr>
        <p:txBody>
          <a:bodyPr wrap="none" rtlCol="0">
            <a:spAutoFit/>
          </a:bodyPr>
          <a:lstStyle/>
          <a:p>
            <a:r>
              <a:rPr lang="sv-SE" sz="2400" b="1" dirty="0" smtClean="0">
                <a:solidFill>
                  <a:srgbClr val="009E49"/>
                </a:solidFill>
              </a:rPr>
              <a:t>Jakthund</a:t>
            </a:r>
            <a:endParaRPr lang="sv-SE" sz="2400" b="1" dirty="0">
              <a:solidFill>
                <a:srgbClr val="009E49"/>
              </a:solidFill>
            </a:endParaRPr>
          </a:p>
        </p:txBody>
      </p:sp>
      <p:pic>
        <p:nvPicPr>
          <p:cNvPr id="15" name="Bildobjekt 14"/>
          <p:cNvPicPr>
            <a:picLocks noChangeAspect="1"/>
          </p:cNvPicPr>
          <p:nvPr/>
        </p:nvPicPr>
        <p:blipFill>
          <a:blip r:embed="rId5"/>
          <a:stretch>
            <a:fillRect/>
          </a:stretch>
        </p:blipFill>
        <p:spPr>
          <a:xfrm>
            <a:off x="5901542" y="1758699"/>
            <a:ext cx="3174069" cy="2112198"/>
          </a:xfrm>
          <a:prstGeom prst="rect">
            <a:avLst/>
          </a:prstGeom>
        </p:spPr>
      </p:pic>
      <p:pic>
        <p:nvPicPr>
          <p:cNvPr id="1026" name="Picture 2" descr="Bildresultat fÃ¶r assistanshund bli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8808" y="4350361"/>
            <a:ext cx="3195192" cy="2130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32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026"/>
                                        </p:tgtEl>
                                        <p:attrNameLst>
                                          <p:attrName>style.visibility</p:attrName>
                                        </p:attrNameLst>
                                      </p:cBhvr>
                                      <p:to>
                                        <p:strVal val="visible"/>
                                      </p:to>
                                    </p:set>
                                    <p:anim calcmode="lin" valueType="num">
                                      <p:cBhvr additive="base">
                                        <p:cTn id="41" dur="500" fill="hold"/>
                                        <p:tgtEl>
                                          <p:spTgt spid="1026"/>
                                        </p:tgtEl>
                                        <p:attrNameLst>
                                          <p:attrName>ppt_x</p:attrName>
                                        </p:attrNameLst>
                                      </p:cBhvr>
                                      <p:tavLst>
                                        <p:tav tm="0">
                                          <p:val>
                                            <p:strVal val="#ppt_x"/>
                                          </p:val>
                                        </p:tav>
                                        <p:tav tm="100000">
                                          <p:val>
                                            <p:strVal val="#ppt_x"/>
                                          </p:val>
                                        </p:tav>
                                      </p:tavLst>
                                    </p:anim>
                                    <p:anim calcmode="lin" valueType="num">
                                      <p:cBhvr additive="base">
                                        <p:cTn id="4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486922" y="163756"/>
            <a:ext cx="6779096" cy="725855"/>
          </a:xfrm>
        </p:spPr>
        <p:txBody>
          <a:bodyPr>
            <a:normAutofit fontScale="90000"/>
          </a:bodyPr>
          <a:lstStyle/>
          <a:p>
            <a:r>
              <a:rPr lang="sv-SE" dirty="0" smtClean="0"/>
              <a:t>Hunden är människans bästa vän! </a:t>
            </a:r>
            <a:r>
              <a:rPr lang="sv-SE" dirty="0" smtClean="0">
                <a:solidFill>
                  <a:srgbClr val="FF0000"/>
                </a:solidFill>
              </a:rPr>
              <a:t/>
            </a:r>
            <a:br>
              <a:rPr lang="sv-SE" dirty="0" smtClean="0">
                <a:solidFill>
                  <a:srgbClr val="FF0000"/>
                </a:solidFill>
              </a:rPr>
            </a:br>
            <a:endParaRPr lang="sv-SE" sz="1600" dirty="0">
              <a:solidFill>
                <a:srgbClr val="FF0000"/>
              </a:solidFill>
            </a:endParaRPr>
          </a:p>
        </p:txBody>
      </p:sp>
      <p:sp>
        <p:nvSpPr>
          <p:cNvPr id="3" name="Platshållare för datum 2"/>
          <p:cNvSpPr>
            <a:spLocks noGrp="1"/>
          </p:cNvSpPr>
          <p:nvPr>
            <p:ph type="dt" sz="half" idx="2"/>
          </p:nvPr>
        </p:nvSpPr>
        <p:spPr/>
        <p:txBody>
          <a:bodyPr/>
          <a:lstStyle/>
          <a:p>
            <a:fld id="{E340F535-553D-9C42-BA23-E1559BC34D3A}" type="datetime1">
              <a:rPr lang="sv-SE" smtClean="0"/>
              <a:pPr/>
              <a:t>2019-12-17</a:t>
            </a:fld>
            <a:endParaRPr lang="sv-SE" dirty="0"/>
          </a:p>
        </p:txBody>
      </p:sp>
      <p:sp>
        <p:nvSpPr>
          <p:cNvPr id="4" name="Platshållare för bildnummer 3"/>
          <p:cNvSpPr>
            <a:spLocks noGrp="1"/>
          </p:cNvSpPr>
          <p:nvPr>
            <p:ph type="sldNum" sz="quarter" idx="4"/>
          </p:nvPr>
        </p:nvSpPr>
        <p:spPr/>
        <p:txBody>
          <a:bodyPr/>
          <a:lstStyle/>
          <a:p>
            <a:fld id="{6DE683A1-21E4-4797-9E87-3F9889763919}" type="slidenum">
              <a:rPr lang="sv-SE" smtClean="0"/>
              <a:pPr/>
              <a:t>4</a:t>
            </a:fld>
            <a:endParaRPr lang="sv-SE"/>
          </a:p>
        </p:txBody>
      </p:sp>
      <p:sp>
        <p:nvSpPr>
          <p:cNvPr id="5" name="Platshållare för innehåll 4"/>
          <p:cNvSpPr>
            <a:spLocks noGrp="1"/>
          </p:cNvSpPr>
          <p:nvPr>
            <p:ph idx="1"/>
          </p:nvPr>
        </p:nvSpPr>
        <p:spPr>
          <a:xfrm>
            <a:off x="2123728" y="563408"/>
            <a:ext cx="7427168" cy="426271"/>
          </a:xfrm>
        </p:spPr>
        <p:txBody>
          <a:bodyPr/>
          <a:lstStyle/>
          <a:p>
            <a:r>
              <a:rPr lang="sv-SE" sz="2000" b="1" i="1" dirty="0" smtClean="0">
                <a:solidFill>
                  <a:schemeClr val="bg1"/>
                </a:solidFill>
              </a:rPr>
              <a:t>…</a:t>
            </a:r>
            <a:r>
              <a:rPr lang="sv-SE" sz="2000" b="1" dirty="0" smtClean="0">
                <a:solidFill>
                  <a:schemeClr val="bg1"/>
                </a:solidFill>
              </a:rPr>
              <a:t>varför säger man så tror ni? </a:t>
            </a:r>
            <a:r>
              <a:rPr lang="sv-SE" b="1" dirty="0" smtClean="0">
                <a:solidFill>
                  <a:schemeClr val="bg1"/>
                </a:solidFill>
              </a:rPr>
              <a:t> </a:t>
            </a:r>
            <a:endParaRPr lang="sv-SE" dirty="0">
              <a:solidFill>
                <a:schemeClr val="bg1"/>
              </a:solidFill>
            </a:endParaRPr>
          </a:p>
        </p:txBody>
      </p:sp>
      <p:pic>
        <p:nvPicPr>
          <p:cNvPr id="8" name="Bildobjekt 7"/>
          <p:cNvPicPr>
            <a:picLocks noChangeAspect="1"/>
          </p:cNvPicPr>
          <p:nvPr/>
        </p:nvPicPr>
        <p:blipFill>
          <a:blip r:embed="rId3"/>
          <a:stretch>
            <a:fillRect/>
          </a:stretch>
        </p:blipFill>
        <p:spPr>
          <a:xfrm>
            <a:off x="92544" y="1731879"/>
            <a:ext cx="4579364" cy="3862114"/>
          </a:xfrm>
          <a:prstGeom prst="rect">
            <a:avLst/>
          </a:prstGeom>
        </p:spPr>
      </p:pic>
      <p:sp>
        <p:nvSpPr>
          <p:cNvPr id="10" name="textruta 9"/>
          <p:cNvSpPr txBox="1"/>
          <p:nvPr/>
        </p:nvSpPr>
        <p:spPr>
          <a:xfrm>
            <a:off x="1402280" y="1296108"/>
            <a:ext cx="1442896" cy="461665"/>
          </a:xfrm>
          <a:prstGeom prst="rect">
            <a:avLst/>
          </a:prstGeom>
          <a:noFill/>
        </p:spPr>
        <p:txBody>
          <a:bodyPr wrap="none" rtlCol="0">
            <a:spAutoFit/>
          </a:bodyPr>
          <a:lstStyle/>
          <a:p>
            <a:r>
              <a:rPr lang="sv-SE" sz="2400" b="1" dirty="0" smtClean="0">
                <a:solidFill>
                  <a:srgbClr val="009E49"/>
                </a:solidFill>
              </a:rPr>
              <a:t>Polishund</a:t>
            </a:r>
            <a:endParaRPr lang="sv-SE" sz="2400" b="1" dirty="0">
              <a:solidFill>
                <a:srgbClr val="009E49"/>
              </a:solidFill>
            </a:endParaRPr>
          </a:p>
        </p:txBody>
      </p:sp>
      <p:pic>
        <p:nvPicPr>
          <p:cNvPr id="9" name="Bildobjekt 8"/>
          <p:cNvPicPr>
            <a:picLocks noChangeAspect="1"/>
          </p:cNvPicPr>
          <p:nvPr/>
        </p:nvPicPr>
        <p:blipFill>
          <a:blip r:embed="rId4"/>
          <a:stretch>
            <a:fillRect/>
          </a:stretch>
        </p:blipFill>
        <p:spPr>
          <a:xfrm>
            <a:off x="5094651" y="4666605"/>
            <a:ext cx="3381759" cy="1854776"/>
          </a:xfrm>
          <a:prstGeom prst="rect">
            <a:avLst/>
          </a:prstGeom>
        </p:spPr>
      </p:pic>
      <p:sp>
        <p:nvSpPr>
          <p:cNvPr id="12" name="textruta 11"/>
          <p:cNvSpPr txBox="1"/>
          <p:nvPr/>
        </p:nvSpPr>
        <p:spPr>
          <a:xfrm>
            <a:off x="5004048" y="4197466"/>
            <a:ext cx="3950440" cy="461665"/>
          </a:xfrm>
          <a:prstGeom prst="rect">
            <a:avLst/>
          </a:prstGeom>
          <a:noFill/>
        </p:spPr>
        <p:txBody>
          <a:bodyPr wrap="none" rtlCol="0">
            <a:spAutoFit/>
          </a:bodyPr>
          <a:lstStyle/>
          <a:p>
            <a:r>
              <a:rPr lang="sv-SE" sz="2400" b="1" dirty="0" smtClean="0">
                <a:solidFill>
                  <a:srgbClr val="009E49"/>
                </a:solidFill>
              </a:rPr>
              <a:t>Hundar inom Försvarsmakten</a:t>
            </a:r>
            <a:endParaRPr lang="sv-SE" sz="2400" b="1" dirty="0">
              <a:solidFill>
                <a:srgbClr val="FF0000"/>
              </a:solidFill>
            </a:endParaRPr>
          </a:p>
        </p:txBody>
      </p:sp>
      <p:sp>
        <p:nvSpPr>
          <p:cNvPr id="18" name="textruta 17"/>
          <p:cNvSpPr txBox="1"/>
          <p:nvPr/>
        </p:nvSpPr>
        <p:spPr>
          <a:xfrm>
            <a:off x="5729726" y="1338183"/>
            <a:ext cx="1930400" cy="461665"/>
          </a:xfrm>
          <a:prstGeom prst="rect">
            <a:avLst/>
          </a:prstGeom>
          <a:noFill/>
        </p:spPr>
        <p:txBody>
          <a:bodyPr wrap="none" rtlCol="0">
            <a:spAutoFit/>
          </a:bodyPr>
          <a:lstStyle/>
          <a:p>
            <a:r>
              <a:rPr lang="sv-SE" sz="2400" b="1" dirty="0" smtClean="0">
                <a:solidFill>
                  <a:srgbClr val="009E49"/>
                </a:solidFill>
              </a:rPr>
              <a:t>Pedagoghund</a:t>
            </a:r>
            <a:endParaRPr lang="sv-SE" sz="2400" b="1" dirty="0">
              <a:solidFill>
                <a:srgbClr val="009E49"/>
              </a:solidFill>
            </a:endParaRPr>
          </a:p>
        </p:txBody>
      </p:sp>
      <p:pic>
        <p:nvPicPr>
          <p:cNvPr id="4102" name="Picture 6" descr="Bildresultat fÃ¶r lÃ¤shund bil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7686" y="1757773"/>
            <a:ext cx="3254207" cy="2513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68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102"/>
                                        </p:tgtEl>
                                        <p:attrNameLst>
                                          <p:attrName>style.visibility</p:attrName>
                                        </p:attrNameLst>
                                      </p:cBhvr>
                                      <p:to>
                                        <p:strVal val="visible"/>
                                      </p:to>
                                    </p:set>
                                    <p:anim calcmode="lin" valueType="num">
                                      <p:cBhvr additive="base">
                                        <p:cTn id="21" dur="500" fill="hold"/>
                                        <p:tgtEl>
                                          <p:spTgt spid="4102"/>
                                        </p:tgtEl>
                                        <p:attrNameLst>
                                          <p:attrName>ppt_x</p:attrName>
                                        </p:attrNameLst>
                                      </p:cBhvr>
                                      <p:tavLst>
                                        <p:tav tm="0">
                                          <p:val>
                                            <p:strVal val="#ppt_x"/>
                                          </p:val>
                                        </p:tav>
                                        <p:tav tm="100000">
                                          <p:val>
                                            <p:strVal val="#ppt_x"/>
                                          </p:val>
                                        </p:tav>
                                      </p:tavLst>
                                    </p:anim>
                                    <p:anim calcmode="lin" valueType="num">
                                      <p:cBhvr additive="base">
                                        <p:cTn id="22" dur="500" fill="hold"/>
                                        <p:tgtEl>
                                          <p:spTgt spid="410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763688" y="187492"/>
            <a:ext cx="6779096" cy="1233514"/>
          </a:xfrm>
        </p:spPr>
        <p:txBody>
          <a:bodyPr>
            <a:normAutofit/>
          </a:bodyPr>
          <a:lstStyle/>
          <a:p>
            <a:r>
              <a:rPr lang="sv-SE" dirty="0" smtClean="0"/>
              <a:t>Möte med hund! </a:t>
            </a:r>
            <a:endParaRPr lang="sv-SE" dirty="0">
              <a:solidFill>
                <a:srgbClr val="FF0000"/>
              </a:solidFill>
            </a:endParaRPr>
          </a:p>
        </p:txBody>
      </p:sp>
      <p:sp>
        <p:nvSpPr>
          <p:cNvPr id="3" name="Platshållare för datum 2"/>
          <p:cNvSpPr>
            <a:spLocks noGrp="1"/>
          </p:cNvSpPr>
          <p:nvPr>
            <p:ph type="dt" sz="half" idx="2"/>
          </p:nvPr>
        </p:nvSpPr>
        <p:spPr/>
        <p:txBody>
          <a:bodyPr/>
          <a:lstStyle/>
          <a:p>
            <a:fld id="{E340F535-553D-9C42-BA23-E1559BC34D3A}" type="datetime1">
              <a:rPr lang="sv-SE" smtClean="0"/>
              <a:pPr/>
              <a:t>2019-12-17</a:t>
            </a:fld>
            <a:endParaRPr lang="sv-SE" dirty="0"/>
          </a:p>
        </p:txBody>
      </p:sp>
      <p:sp>
        <p:nvSpPr>
          <p:cNvPr id="4" name="Platshållare för bildnummer 3"/>
          <p:cNvSpPr>
            <a:spLocks noGrp="1"/>
          </p:cNvSpPr>
          <p:nvPr>
            <p:ph type="sldNum" sz="quarter" idx="4"/>
          </p:nvPr>
        </p:nvSpPr>
        <p:spPr/>
        <p:txBody>
          <a:bodyPr/>
          <a:lstStyle/>
          <a:p>
            <a:fld id="{6DE683A1-21E4-4797-9E87-3F9889763919}" type="slidenum">
              <a:rPr lang="sv-SE" smtClean="0"/>
              <a:pPr/>
              <a:t>5</a:t>
            </a:fld>
            <a:endParaRPr lang="sv-SE"/>
          </a:p>
        </p:txBody>
      </p:sp>
      <p:pic>
        <p:nvPicPr>
          <p:cNvPr id="6" name="Bildobjekt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1307926"/>
            <a:ext cx="4032448" cy="3530964"/>
          </a:xfrm>
          <a:prstGeom prst="rect">
            <a:avLst/>
          </a:prstGeom>
        </p:spPr>
      </p:pic>
      <p:sp>
        <p:nvSpPr>
          <p:cNvPr id="5" name="Bildtext och tankebubbla 4"/>
          <p:cNvSpPr/>
          <p:nvPr/>
        </p:nvSpPr>
        <p:spPr>
          <a:xfrm>
            <a:off x="5004048" y="1938992"/>
            <a:ext cx="3744416" cy="2268832"/>
          </a:xfrm>
          <a:prstGeom prst="cloudCallout">
            <a:avLst>
              <a:gd name="adj1" fmla="val -22237"/>
              <a:gd name="adj2" fmla="val 615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smtClean="0"/>
              <a:t>Gå aldrig fram till en hund som är bunden. Den kan känna sig hotad för att den sitter fast och du är lös!</a:t>
            </a:r>
            <a:endParaRPr lang="sv-SE" dirty="0"/>
          </a:p>
        </p:txBody>
      </p:sp>
    </p:spTree>
    <p:extLst>
      <p:ext uri="{BB962C8B-B14F-4D97-AF65-F5344CB8AC3E}">
        <p14:creationId xmlns:p14="http://schemas.microsoft.com/office/powerpoint/2010/main" val="31633830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p:cNvSpPr>
            <a:spLocks noGrp="1"/>
          </p:cNvSpPr>
          <p:nvPr>
            <p:ph type="dt" sz="half" idx="2"/>
          </p:nvPr>
        </p:nvSpPr>
        <p:spPr/>
        <p:txBody>
          <a:bodyPr/>
          <a:lstStyle/>
          <a:p>
            <a:fld id="{E340F535-553D-9C42-BA23-E1559BC34D3A}" type="datetime1">
              <a:rPr lang="sv-SE" smtClean="0"/>
              <a:pPr/>
              <a:t>2019-12-17</a:t>
            </a:fld>
            <a:endParaRPr lang="sv-SE" dirty="0"/>
          </a:p>
        </p:txBody>
      </p:sp>
      <p:sp>
        <p:nvSpPr>
          <p:cNvPr id="4" name="Platshållare för bildnummer 3"/>
          <p:cNvSpPr>
            <a:spLocks noGrp="1"/>
          </p:cNvSpPr>
          <p:nvPr>
            <p:ph type="sldNum" sz="quarter" idx="4"/>
          </p:nvPr>
        </p:nvSpPr>
        <p:spPr/>
        <p:txBody>
          <a:bodyPr/>
          <a:lstStyle/>
          <a:p>
            <a:fld id="{6DE683A1-21E4-4797-9E87-3F9889763919}" type="slidenum">
              <a:rPr lang="sv-SE" smtClean="0"/>
              <a:pPr/>
              <a:t>6</a:t>
            </a:fld>
            <a:endParaRPr lang="sv-SE"/>
          </a:p>
        </p:txBody>
      </p:sp>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898919"/>
            <a:ext cx="3926191" cy="3600801"/>
          </a:xfrm>
          <a:prstGeom prst="rect">
            <a:avLst/>
          </a:prstGeom>
        </p:spPr>
      </p:pic>
      <p:sp>
        <p:nvSpPr>
          <p:cNvPr id="6" name="Bildtext och tankebubbla 5"/>
          <p:cNvSpPr/>
          <p:nvPr/>
        </p:nvSpPr>
        <p:spPr>
          <a:xfrm>
            <a:off x="3995936" y="1556792"/>
            <a:ext cx="4392488" cy="2556864"/>
          </a:xfrm>
          <a:prstGeom prst="cloudCallout">
            <a:avLst>
              <a:gd name="adj1" fmla="val -22237"/>
              <a:gd name="adj2" fmla="val 615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smtClean="0"/>
              <a:t>Om en lös hund jagar dig, ska du försöka att stå still och inte skrika. Om du springer, vill hunden kanske bara leka och springer efter.</a:t>
            </a:r>
            <a:endParaRPr lang="sv-SE" dirty="0"/>
          </a:p>
        </p:txBody>
      </p:sp>
      <p:sp>
        <p:nvSpPr>
          <p:cNvPr id="7" name="Rubrik 1"/>
          <p:cNvSpPr>
            <a:spLocks noGrp="1"/>
          </p:cNvSpPr>
          <p:nvPr>
            <p:ph type="title"/>
          </p:nvPr>
        </p:nvSpPr>
        <p:spPr>
          <a:xfrm>
            <a:off x="1763688" y="187492"/>
            <a:ext cx="6779096" cy="1233514"/>
          </a:xfrm>
        </p:spPr>
        <p:txBody>
          <a:bodyPr>
            <a:normAutofit/>
          </a:bodyPr>
          <a:lstStyle/>
          <a:p>
            <a:r>
              <a:rPr lang="sv-SE" dirty="0" smtClean="0"/>
              <a:t>Det kommer en hund springande mot dig!</a:t>
            </a:r>
            <a:endParaRPr lang="sv-SE" dirty="0">
              <a:solidFill>
                <a:srgbClr val="FF0000"/>
              </a:solidFill>
            </a:endParaRPr>
          </a:p>
        </p:txBody>
      </p:sp>
    </p:spTree>
    <p:extLst>
      <p:ext uri="{BB962C8B-B14F-4D97-AF65-F5344CB8AC3E}">
        <p14:creationId xmlns:p14="http://schemas.microsoft.com/office/powerpoint/2010/main" val="5910503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p:cNvSpPr>
            <a:spLocks noGrp="1"/>
          </p:cNvSpPr>
          <p:nvPr>
            <p:ph type="dt" sz="half" idx="2"/>
          </p:nvPr>
        </p:nvSpPr>
        <p:spPr/>
        <p:txBody>
          <a:bodyPr/>
          <a:lstStyle/>
          <a:p>
            <a:fld id="{E340F535-553D-9C42-BA23-E1559BC34D3A}" type="datetime1">
              <a:rPr lang="sv-SE" smtClean="0"/>
              <a:pPr/>
              <a:t>2019-12-17</a:t>
            </a:fld>
            <a:endParaRPr lang="sv-SE" dirty="0"/>
          </a:p>
        </p:txBody>
      </p:sp>
      <p:sp>
        <p:nvSpPr>
          <p:cNvPr id="4" name="Platshållare för bildnummer 3"/>
          <p:cNvSpPr>
            <a:spLocks noGrp="1"/>
          </p:cNvSpPr>
          <p:nvPr>
            <p:ph type="sldNum" sz="quarter" idx="4"/>
          </p:nvPr>
        </p:nvSpPr>
        <p:spPr/>
        <p:txBody>
          <a:bodyPr/>
          <a:lstStyle/>
          <a:p>
            <a:fld id="{6DE683A1-21E4-4797-9E87-3F9889763919}" type="slidenum">
              <a:rPr lang="sv-SE" smtClean="0"/>
              <a:pPr/>
              <a:t>7</a:t>
            </a:fld>
            <a:endParaRPr lang="sv-SE"/>
          </a:p>
        </p:txBody>
      </p:sp>
      <p:pic>
        <p:nvPicPr>
          <p:cNvPr id="6" name="Bildobjekt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1868766"/>
            <a:ext cx="2952328" cy="3987982"/>
          </a:xfrm>
          <a:prstGeom prst="rect">
            <a:avLst/>
          </a:prstGeom>
        </p:spPr>
      </p:pic>
      <p:sp>
        <p:nvSpPr>
          <p:cNvPr id="7" name="Bildtext och tankebubbla 6"/>
          <p:cNvSpPr/>
          <p:nvPr/>
        </p:nvSpPr>
        <p:spPr>
          <a:xfrm>
            <a:off x="4942384" y="1709835"/>
            <a:ext cx="3744416" cy="2268832"/>
          </a:xfrm>
          <a:prstGeom prst="cloudCallout">
            <a:avLst>
              <a:gd name="adj1" fmla="val -22237"/>
              <a:gd name="adj2" fmla="val 615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smtClean="0"/>
              <a:t>Även hundar kan vara rädda. Fråga alltid ägaren innan du klappar en hund. En rädd hund kan bitas.</a:t>
            </a:r>
            <a:endParaRPr lang="sv-SE" dirty="0"/>
          </a:p>
        </p:txBody>
      </p:sp>
      <p:sp>
        <p:nvSpPr>
          <p:cNvPr id="8" name="Rubrik 1"/>
          <p:cNvSpPr>
            <a:spLocks noGrp="1"/>
          </p:cNvSpPr>
          <p:nvPr>
            <p:ph type="title"/>
          </p:nvPr>
        </p:nvSpPr>
        <p:spPr>
          <a:xfrm>
            <a:off x="1763688" y="187492"/>
            <a:ext cx="6779096" cy="1233514"/>
          </a:xfrm>
        </p:spPr>
        <p:txBody>
          <a:bodyPr>
            <a:normAutofit/>
          </a:bodyPr>
          <a:lstStyle/>
          <a:p>
            <a:r>
              <a:rPr lang="sv-SE" dirty="0" smtClean="0"/>
              <a:t>En rädd hund!</a:t>
            </a:r>
            <a:endParaRPr lang="sv-SE" dirty="0">
              <a:solidFill>
                <a:srgbClr val="FF0000"/>
              </a:solidFill>
            </a:endParaRPr>
          </a:p>
        </p:txBody>
      </p:sp>
    </p:spTree>
    <p:extLst>
      <p:ext uri="{BB962C8B-B14F-4D97-AF65-F5344CB8AC3E}">
        <p14:creationId xmlns:p14="http://schemas.microsoft.com/office/powerpoint/2010/main" val="27538209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p:cNvSpPr>
            <a:spLocks noGrp="1"/>
          </p:cNvSpPr>
          <p:nvPr>
            <p:ph type="dt" sz="half" idx="2"/>
          </p:nvPr>
        </p:nvSpPr>
        <p:spPr/>
        <p:txBody>
          <a:bodyPr/>
          <a:lstStyle/>
          <a:p>
            <a:fld id="{E340F535-553D-9C42-BA23-E1559BC34D3A}" type="datetime1">
              <a:rPr lang="sv-SE" smtClean="0"/>
              <a:pPr/>
              <a:t>2019-12-17</a:t>
            </a:fld>
            <a:endParaRPr lang="sv-SE" dirty="0"/>
          </a:p>
        </p:txBody>
      </p:sp>
      <p:sp>
        <p:nvSpPr>
          <p:cNvPr id="4" name="Platshållare för bildnummer 3"/>
          <p:cNvSpPr>
            <a:spLocks noGrp="1"/>
          </p:cNvSpPr>
          <p:nvPr>
            <p:ph type="sldNum" sz="quarter" idx="4"/>
          </p:nvPr>
        </p:nvSpPr>
        <p:spPr/>
        <p:txBody>
          <a:bodyPr/>
          <a:lstStyle/>
          <a:p>
            <a:fld id="{6DE683A1-21E4-4797-9E87-3F9889763919}" type="slidenum">
              <a:rPr lang="sv-SE" smtClean="0"/>
              <a:pPr/>
              <a:t>8</a:t>
            </a:fld>
            <a:endParaRPr lang="sv-SE"/>
          </a:p>
        </p:txBody>
      </p:sp>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2132856"/>
            <a:ext cx="4266562" cy="3406535"/>
          </a:xfrm>
          <a:prstGeom prst="rect">
            <a:avLst/>
          </a:prstGeom>
        </p:spPr>
      </p:pic>
      <p:sp>
        <p:nvSpPr>
          <p:cNvPr id="6" name="Bildtext och tankebubbla 5"/>
          <p:cNvSpPr/>
          <p:nvPr/>
        </p:nvSpPr>
        <p:spPr>
          <a:xfrm>
            <a:off x="4283968" y="1556792"/>
            <a:ext cx="4662430" cy="2484856"/>
          </a:xfrm>
          <a:prstGeom prst="cloudCallout">
            <a:avLst>
              <a:gd name="adj1" fmla="val -22237"/>
              <a:gd name="adj2" fmla="val 615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smtClean="0"/>
              <a:t>Många är rädda för hundar. Det är bra om du har din hund kopplad. Då kan den som möter dig själv bestämma om han eller hon vill hälsa på hunden eller inte.</a:t>
            </a:r>
            <a:endParaRPr lang="sv-SE" dirty="0"/>
          </a:p>
        </p:txBody>
      </p:sp>
      <p:sp>
        <p:nvSpPr>
          <p:cNvPr id="7" name="Rubrik 1"/>
          <p:cNvSpPr>
            <a:spLocks noGrp="1"/>
          </p:cNvSpPr>
          <p:nvPr>
            <p:ph type="title"/>
          </p:nvPr>
        </p:nvSpPr>
        <p:spPr>
          <a:xfrm>
            <a:off x="1763688" y="187492"/>
            <a:ext cx="6779096" cy="1233514"/>
          </a:xfrm>
        </p:spPr>
        <p:txBody>
          <a:bodyPr>
            <a:normAutofit/>
          </a:bodyPr>
          <a:lstStyle/>
          <a:p>
            <a:r>
              <a:rPr lang="sv-SE" dirty="0" smtClean="0"/>
              <a:t>Hund i koppel!</a:t>
            </a:r>
            <a:endParaRPr lang="sv-SE" dirty="0">
              <a:solidFill>
                <a:srgbClr val="FF0000"/>
              </a:solidFill>
            </a:endParaRPr>
          </a:p>
        </p:txBody>
      </p:sp>
    </p:spTree>
    <p:extLst>
      <p:ext uri="{BB962C8B-B14F-4D97-AF65-F5344CB8AC3E}">
        <p14:creationId xmlns:p14="http://schemas.microsoft.com/office/powerpoint/2010/main" val="15705977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p:cNvSpPr>
            <a:spLocks noGrp="1"/>
          </p:cNvSpPr>
          <p:nvPr>
            <p:ph type="dt" sz="half" idx="2"/>
          </p:nvPr>
        </p:nvSpPr>
        <p:spPr/>
        <p:txBody>
          <a:bodyPr/>
          <a:lstStyle/>
          <a:p>
            <a:fld id="{E340F535-553D-9C42-BA23-E1559BC34D3A}" type="datetime1">
              <a:rPr lang="sv-SE" smtClean="0"/>
              <a:pPr/>
              <a:t>2019-12-17</a:t>
            </a:fld>
            <a:endParaRPr lang="sv-SE" dirty="0"/>
          </a:p>
        </p:txBody>
      </p:sp>
      <p:sp>
        <p:nvSpPr>
          <p:cNvPr id="4" name="Platshållare för bildnummer 3"/>
          <p:cNvSpPr>
            <a:spLocks noGrp="1"/>
          </p:cNvSpPr>
          <p:nvPr>
            <p:ph type="sldNum" sz="quarter" idx="4"/>
          </p:nvPr>
        </p:nvSpPr>
        <p:spPr/>
        <p:txBody>
          <a:bodyPr/>
          <a:lstStyle/>
          <a:p>
            <a:fld id="{6DE683A1-21E4-4797-9E87-3F9889763919}" type="slidenum">
              <a:rPr lang="sv-SE" smtClean="0"/>
              <a:pPr/>
              <a:t>9</a:t>
            </a:fld>
            <a:endParaRPr lang="sv-SE"/>
          </a:p>
        </p:txBody>
      </p:sp>
      <p:sp>
        <p:nvSpPr>
          <p:cNvPr id="6" name="Bildtext och tankebubbla 5"/>
          <p:cNvSpPr/>
          <p:nvPr/>
        </p:nvSpPr>
        <p:spPr>
          <a:xfrm>
            <a:off x="4283968" y="1556792"/>
            <a:ext cx="4662430" cy="2484856"/>
          </a:xfrm>
          <a:prstGeom prst="cloudCallout">
            <a:avLst>
              <a:gd name="adj1" fmla="val -22237"/>
              <a:gd name="adj2" fmla="val 615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smtClean="0"/>
              <a:t>Hundbajs är inte giftigt eller farligt, men det är inte kul att få det på skorna. Det är så lätt att ta upp det med en plastpåse och kasta i en soptunna.</a:t>
            </a:r>
            <a:endParaRPr lang="sv-SE" dirty="0"/>
          </a:p>
        </p:txBody>
      </p:sp>
      <p:pic>
        <p:nvPicPr>
          <p:cNvPr id="7" name="Bildobjekt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877" y="1845676"/>
            <a:ext cx="3168352" cy="4391944"/>
          </a:xfrm>
          <a:prstGeom prst="rect">
            <a:avLst/>
          </a:prstGeom>
        </p:spPr>
      </p:pic>
      <p:sp>
        <p:nvSpPr>
          <p:cNvPr id="8" name="Rubrik 1"/>
          <p:cNvSpPr>
            <a:spLocks noGrp="1"/>
          </p:cNvSpPr>
          <p:nvPr>
            <p:ph type="title"/>
          </p:nvPr>
        </p:nvSpPr>
        <p:spPr>
          <a:xfrm>
            <a:off x="1763688" y="187492"/>
            <a:ext cx="6779096" cy="1233514"/>
          </a:xfrm>
        </p:spPr>
        <p:txBody>
          <a:bodyPr>
            <a:normAutofit/>
          </a:bodyPr>
          <a:lstStyle/>
          <a:p>
            <a:r>
              <a:rPr lang="sv-SE" dirty="0" smtClean="0"/>
              <a:t>Plocka upp!</a:t>
            </a:r>
            <a:endParaRPr lang="sv-SE" dirty="0">
              <a:solidFill>
                <a:srgbClr val="FF0000"/>
              </a:solidFill>
            </a:endParaRPr>
          </a:p>
        </p:txBody>
      </p:sp>
    </p:spTree>
    <p:extLst>
      <p:ext uri="{BB962C8B-B14F-4D97-AF65-F5344CB8AC3E}">
        <p14:creationId xmlns:p14="http://schemas.microsoft.com/office/powerpoint/2010/main" val="2293408238"/>
      </p:ext>
    </p:extLst>
  </p:cSld>
  <p:clrMapOvr>
    <a:masterClrMapping/>
  </p:clrMapOvr>
  <p:timing>
    <p:tnLst>
      <p:par>
        <p:cTn id="1" dur="indefinite" restart="never" nodeType="tmRoot"/>
      </p:par>
    </p:tnLst>
  </p:timing>
</p:sld>
</file>

<file path=ppt/theme/theme1.xml><?xml version="1.0" encoding="utf-8"?>
<a:theme xmlns:a="http://schemas.openxmlformats.org/drawingml/2006/main" name="SKKtema">
  <a:themeElements>
    <a:clrScheme name="SKK temafärger">
      <a:dk1>
        <a:sysClr val="windowText" lastClr="000000"/>
      </a:dk1>
      <a:lt1>
        <a:srgbClr val="FFFFFF"/>
      </a:lt1>
      <a:dk2>
        <a:srgbClr val="24B258"/>
      </a:dk2>
      <a:lt2>
        <a:srgbClr val="FFFFFF"/>
      </a:lt2>
      <a:accent1>
        <a:srgbClr val="24B258"/>
      </a:accent1>
      <a:accent2>
        <a:srgbClr val="A00040"/>
      </a:accent2>
      <a:accent3>
        <a:srgbClr val="9E9E07"/>
      </a:accent3>
      <a:accent4>
        <a:srgbClr val="006B77"/>
      </a:accent4>
      <a:accent5>
        <a:srgbClr val="D36D00"/>
      </a:accent5>
      <a:accent6>
        <a:srgbClr val="ADAFA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SKKtema.thmx</Template>
  <TotalTime>13671</TotalTime>
  <Words>621</Words>
  <Application>Microsoft Office PowerPoint</Application>
  <PresentationFormat>Bildspel på skärmen (4:3)</PresentationFormat>
  <Paragraphs>112</Paragraphs>
  <Slides>17</Slides>
  <Notes>17</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17</vt:i4>
      </vt:variant>
    </vt:vector>
  </HeadingPairs>
  <TitlesOfParts>
    <vt:vector size="22" baseType="lpstr">
      <vt:lpstr>Arial</vt:lpstr>
      <vt:lpstr>Arial Rounded MT Bold</vt:lpstr>
      <vt:lpstr>Calibri</vt:lpstr>
      <vt:lpstr>Wingdings</vt:lpstr>
      <vt:lpstr>SKKtema</vt:lpstr>
      <vt:lpstr>Hunden- Människans bästa vän!   </vt:lpstr>
      <vt:lpstr>Hundar i Sverige är en i familjen!</vt:lpstr>
      <vt:lpstr>Hunden är människans bästa vän!  </vt:lpstr>
      <vt:lpstr>Hunden är människans bästa vän!  </vt:lpstr>
      <vt:lpstr>Möte med hund! </vt:lpstr>
      <vt:lpstr>Det kommer en hund springande mot dig!</vt:lpstr>
      <vt:lpstr>En rädd hund!</vt:lpstr>
      <vt:lpstr>Hund i koppel!</vt:lpstr>
      <vt:lpstr>Plocka upp!</vt:lpstr>
      <vt:lpstr>Ensam hemma!</vt:lpstr>
      <vt:lpstr>Glädjen med hund!</vt:lpstr>
      <vt:lpstr>Lära hunden!</vt:lpstr>
      <vt:lpstr>Hundägarens ansvar!</vt:lpstr>
      <vt:lpstr>Hundar vaktar!</vt:lpstr>
      <vt:lpstr>Ta hand om din hund!</vt:lpstr>
      <vt:lpstr>Det här behöver hunden!</vt:lpstr>
      <vt:lpstr>Hunden kan åka bil!</vt:lpstr>
    </vt:vector>
  </TitlesOfParts>
  <Company>Kennelklubben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Bild 1</dc:title>
  <dc:creator>losk</dc:creator>
  <cp:lastModifiedBy>Måns Engelbrektsson</cp:lastModifiedBy>
  <cp:revision>919</cp:revision>
  <cp:lastPrinted>2019-01-25T15:29:15Z</cp:lastPrinted>
  <dcterms:created xsi:type="dcterms:W3CDTF">2011-10-26T10:20:00Z</dcterms:created>
  <dcterms:modified xsi:type="dcterms:W3CDTF">2019-12-17T15:24:14Z</dcterms:modified>
</cp:coreProperties>
</file>